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3"/>
  </p:notesMasterIdLst>
  <p:handoutMasterIdLst>
    <p:handoutMasterId r:id="rId4"/>
  </p:handoutMasterIdLst>
  <p:sldIdLst>
    <p:sldId id="258" r:id="rId2"/>
  </p:sldIdLst>
  <p:sldSz cx="12192000" cy="6858000"/>
  <p:notesSz cx="6858000" cy="9144000"/>
  <p:embeddedFontLst>
    <p:embeddedFont>
      <p:font typeface="Nunito" pitchFamily="2" charset="0"/>
      <p:regular r:id="rId5"/>
      <p:bold r:id="rId6"/>
      <p:italic r:id="rId7"/>
      <p:boldItalic r:id="rId8"/>
    </p:embeddedFont>
  </p:embeddedFontLst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3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9281"/>
    <a:srgbClr val="00A1BE"/>
    <a:srgbClr val="1B2B3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2483475-5665-499D-811A-05BEBD78ABEA}" v="1" dt="2024-01-09T12:04:42.12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howGuides="1">
      <p:cViewPr varScale="1">
        <p:scale>
          <a:sx n="67" d="100"/>
          <a:sy n="67" d="100"/>
        </p:scale>
        <p:origin x="644" y="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88" d="100"/>
          <a:sy n="88" d="100"/>
        </p:scale>
        <p:origin x="373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font" Target="fonts/font4.fntdata"/><Relationship Id="rId13" Type="http://schemas.microsoft.com/office/2015/10/relationships/revisionInfo" Target="revisionInfo.xml"/><Relationship Id="rId3" Type="http://schemas.openxmlformats.org/officeDocument/2006/relationships/notesMaster" Target="notesMasters/notesMaster1.xml"/><Relationship Id="rId7" Type="http://schemas.openxmlformats.org/officeDocument/2006/relationships/font" Target="fonts/font3.fntdata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font" Target="fonts/font2.fntdata"/><Relationship Id="rId11" Type="http://schemas.openxmlformats.org/officeDocument/2006/relationships/theme" Target="theme/theme1.xml"/><Relationship Id="rId5" Type="http://schemas.openxmlformats.org/officeDocument/2006/relationships/font" Target="fonts/font1.fntdata"/><Relationship Id="rId10" Type="http://schemas.openxmlformats.org/officeDocument/2006/relationships/viewProps" Target="viewProps.xml"/><Relationship Id="rId4" Type="http://schemas.openxmlformats.org/officeDocument/2006/relationships/handoutMaster" Target="handoutMasters/handoutMaster1.xml"/><Relationship Id="rId9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C80E83D-FFCC-6717-1CE4-26DEDC5F6C0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sz="80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738AE62-499D-41C5-3C58-1BE4D214B19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6F006E5-36EC-44B3-A650-16436C411F6D}" type="datetimeFigureOut">
              <a:rPr lang="en-GB" sz="800" smtClean="0"/>
              <a:t>11/01/2024</a:t>
            </a:fld>
            <a:endParaRPr lang="en-GB" sz="80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719ED85-1FD2-0D14-1E34-56BD67AE9B4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sz="80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7C2429-0C65-B38B-1B44-FE7CC2D4C1B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AAE792-0D03-4492-A2F5-F3D254FCEC22}" type="slidenum">
              <a:rPr lang="en-GB" sz="800" smtClean="0"/>
              <a:t>‹#›</a:t>
            </a:fld>
            <a:endParaRPr lang="en-GB" sz="800"/>
          </a:p>
        </p:txBody>
      </p:sp>
    </p:spTree>
    <p:extLst>
      <p:ext uri="{BB962C8B-B14F-4D97-AF65-F5344CB8AC3E}">
        <p14:creationId xmlns:p14="http://schemas.microsoft.com/office/powerpoint/2010/main" val="392004695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800">
                <a:latin typeface="Nunito" pitchFamily="2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800">
                <a:latin typeface="Nunito" pitchFamily="2" charset="0"/>
              </a:defRPr>
            </a:lvl1pPr>
          </a:lstStyle>
          <a:p>
            <a:fld id="{FAE194CF-7A12-4C2C-8515-031CDE1BEB40}" type="datetimeFigureOut">
              <a:rPr lang="en-GB" smtClean="0"/>
              <a:pPr/>
              <a:t>11/01/2024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latin typeface="Nunito" pitchFamily="2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latin typeface="Nunito" pitchFamily="2" charset="0"/>
              </a:defRPr>
            </a:lvl1pPr>
          </a:lstStyle>
          <a:p>
            <a:fld id="{B97B3897-A47A-4AD7-8D94-E62E59A96619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489403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karkimedia.fi/" TargetMode="External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karkimedia.fi/" TargetMode="External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karkimedia.fi/" TargetMode="External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D2CE929-78F7-F3B6-2354-B4DFCC185CE8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CC5392-68A1-C212-6EA3-0B8C85252B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A88752C-0261-E697-174F-2EDECECDCE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128A29C-1B0A-4510-9E44-86C2E4485CC8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90488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K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0D1E6359-03FA-E7DD-A9FD-5758E7B15501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F7FFE2E-41B1-48C6-8D8A-99FA6D8FA718}" type="datetime1">
              <a:rPr lang="fi-FI" smtClean="0"/>
              <a:pPr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44C02D8-A792-D993-3F21-0AC5545F4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851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K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36BA2E8-7942-1417-C2BC-35E3C09615BE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AF7FFE2E-41B1-48C6-8D8A-99FA6D8FA718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28302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K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7F7F3CE-4F31-2529-2D52-F82FE348C01E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AF7FFE2E-41B1-48C6-8D8A-99FA6D8FA718}" type="datetime1">
              <a:rPr lang="fi-FI" smtClean="0"/>
              <a:pPr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8747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546112-5911-4EC5-A8E7-38029CA9735D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l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4ADC1AC3-8546-C117-42A8-769AB870AEF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08984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CCE4C04A-676E-49C8-8A6D-04ADEFBFBBBE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l"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39DEEB0F-4215-FEC9-5E6D-116EC60666A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80456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303372EC-435B-4F3B-A76B-287BFA741866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l">
              <a:defRPr sz="4800"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71178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7A87EC2-36B5-A253-D497-2DE44549E26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FFEA2F2-1895-4F23-82BC-BF40EAF58C70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l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3BE7F21-63B5-76AC-E5DF-932F9EEC0C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706400" y="6453336"/>
            <a:ext cx="1072800" cy="144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895476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Half Pictur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2ECB96-E1E2-4589-5715-3B765EE0DE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CA13498-7E5D-4580-B234-79A73AEEFCE6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28048" y="2060848"/>
            <a:ext cx="5255965" cy="1728192"/>
          </a:xfrm>
        </p:spPr>
        <p:txBody>
          <a:bodyPr anchor="b"/>
          <a:lstStyle>
            <a:lvl1pPr algn="l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28048" y="4005064"/>
            <a:ext cx="525596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AF7620C3-CFDC-DF39-68CA-4747BEB8F59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01625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Half Picture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2ECB96-E1E2-4589-5715-3B765EE0DE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15F0B86-1D90-4BEF-83FF-29D716ED79F7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28048" y="2060848"/>
            <a:ext cx="5255965" cy="1728192"/>
          </a:xfrm>
        </p:spPr>
        <p:txBody>
          <a:bodyPr anchor="b"/>
          <a:lstStyle>
            <a:lvl1pPr algn="l"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28048" y="4005064"/>
            <a:ext cx="525596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AF7620C3-CFDC-DF39-68CA-4747BEB8F59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3939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Half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2ECB96-E1E2-4589-5715-3B765EE0DE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50188DB-59F2-422F-95A6-1E773C059E89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28048" y="2060848"/>
            <a:ext cx="5255965" cy="1728192"/>
          </a:xfrm>
        </p:spPr>
        <p:txBody>
          <a:bodyPr anchor="b"/>
          <a:lstStyle>
            <a:lvl1pPr algn="l">
              <a:defRPr sz="4800"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28048" y="4005064"/>
            <a:ext cx="525596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AF7620C3-CFDC-DF39-68CA-4747BEB8F59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76188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D2CE929-78F7-F3B6-2354-B4DFCC185CE8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CC5392-68A1-C212-6EA3-0B8C85252B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A88752C-0261-E697-174F-2EDECECDCE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A43DA919-26E1-4777-A28C-D5A94B62DC2D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E002FDCF-34DA-2CA0-7EF2-18657095C6D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6752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5E7ED-A7E8-40FF-9A1A-D6FEFA1D19C6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6965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Half Conten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3CD8C90-B6C7-439C-ABA7-0B207F0DCDF1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5152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Half Content 3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4B535424-5AD5-41E7-8505-A7CDD0F8295B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059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Half Conten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4B535424-5AD5-41E7-8505-A7CDD0F8295B}" type="datetime1">
              <a:rPr lang="fi-FI" smtClean="0"/>
              <a:pPr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0425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76A2889-A21C-AB49-C9AF-27720AC48E1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CA81CE-A1E6-4C07-8E34-DE7AEACD7A9F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86960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1484314"/>
            <a:ext cx="3599779" cy="47529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295801" y="1484314"/>
            <a:ext cx="3600399" cy="47529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B53100-434C-4E51-A375-8CB45AFC05CC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FC2DA96D-384D-0867-5FF8-A86B9C8F1B74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84232" y="1484314"/>
            <a:ext cx="3599781" cy="47529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7321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5B064BD-3701-A752-2C93-3C427922314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7989" y="1484313"/>
            <a:ext cx="5543995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2132856"/>
            <a:ext cx="5543996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E761ADC-792A-EC46-A5B2-78703AF21D8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484313"/>
            <a:ext cx="5543996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132856"/>
            <a:ext cx="5543997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63A245-2B2A-43AB-AF50-9AE83C82A263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51775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5B064BD-3701-A752-2C93-3C427922314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7990" y="1484313"/>
            <a:ext cx="3599778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2132856"/>
            <a:ext cx="3599779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E761ADC-792A-EC46-A5B2-78703AF21D8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295801" y="1484313"/>
            <a:ext cx="3600399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295801" y="2132856"/>
            <a:ext cx="3600399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34D06-AF4E-4982-996B-FB74FC750D35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97CA9BC8-38F7-3362-4F4F-880836FA5F2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84232" y="1484313"/>
            <a:ext cx="3599781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FC2DA96D-384D-0867-5FF8-A86B9C8F1B74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84232" y="2132856"/>
            <a:ext cx="3599781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8272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5E0D99-B707-56E5-518F-25A3211FC1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2DD1571-545D-6053-D219-82E798678D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CDD7A4-9462-498A-8F4B-D09551CBE2E7}" type="datetime1">
              <a:rPr lang="fi-FI" smtClean="0"/>
              <a:t>11.1.2024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9F550BE-AFA0-ACDE-46FD-76AA34FFF7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80E9E3A-E3B4-A10A-6CE8-3C0A996E34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57574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952B16-2672-4342-925B-A0BD398714DF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7340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D2CE929-78F7-F3B6-2354-B4DFCC185CE8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CC5392-68A1-C212-6EA3-0B8C85252B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A88752C-0261-E697-174F-2EDECECDCE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99C6C424-3800-40D3-B284-9551F0090A02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1A56F1C4-C818-85FB-9D52-3C8BF35090F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54060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B904F3C-F388-B6B0-3DC7-D4D185B115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"/>
            <a:ext cx="12192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B86389B-8462-492E-BF7C-92F6EBF3CBF0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9203D5CD-3789-2F98-7F6E-015AAB5552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706400" y="6453336"/>
            <a:ext cx="1072800" cy="144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769367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F6EE7D5-DB25-44B0-A3D6-BBCE04DAE91D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7B516BA-21D0-CF76-5A54-158354E69F2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040688" y="0"/>
            <a:ext cx="4151312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2553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7B516BA-21D0-CF76-5A54-158354E69F2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4151312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83832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583833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15BD2B-A20C-489A-BA90-2160B05BCB64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0474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0321BC-441D-4B8E-A5E1-FD2B370F7936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91762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2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214342-DF2A-463A-920D-F4B9F1EC1BEF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90017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90E0F6B-821C-478B-BDC5-6C5C60A60B15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552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63F9E0-3D16-4C4A-A9F4-0CEB294FBD4E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5"/>
              </a:solidFill>
            </a:endParaRP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73324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673B91B4-7334-42CA-B2A2-1BE4090EA92E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1397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1B0AA76F-437C-459C-A8CC-9EEFED9784CB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29525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7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DA89676-28DD-4C26-88A0-D2506309F58B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6144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C9A0B-FAC7-45B4-815A-33B17D7C743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88193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8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4EE346B8-8498-459C-B139-E0E129C5E7B1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7586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307309B6-BBA5-444D-B679-5412FF8C61F5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64855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441702D8-9AD8-4924-B4C7-438EF39E9508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00222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11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  <a:lvl2pPr>
              <a:defRPr>
                <a:solidFill>
                  <a:schemeClr val="accent2"/>
                </a:solidFill>
              </a:defRPr>
            </a:lvl2pPr>
            <a:lvl3pPr>
              <a:defRPr>
                <a:solidFill>
                  <a:schemeClr val="accent2"/>
                </a:solidFill>
              </a:defRPr>
            </a:lvl3pPr>
            <a:lvl4pPr>
              <a:defRPr>
                <a:solidFill>
                  <a:schemeClr val="accent2"/>
                </a:solidFill>
              </a:defRPr>
            </a:lvl4pPr>
            <a:lvl5pPr>
              <a:defRPr>
                <a:solidFill>
                  <a:schemeClr val="accent2"/>
                </a:solidFill>
              </a:defRPr>
            </a:lvl5pPr>
            <a:lvl6pPr>
              <a:defRPr>
                <a:solidFill>
                  <a:schemeClr val="accent2"/>
                </a:solidFill>
              </a:defRPr>
            </a:lvl6pPr>
            <a:lvl7pPr>
              <a:defRPr>
                <a:solidFill>
                  <a:schemeClr val="accent2"/>
                </a:solidFill>
              </a:defRPr>
            </a:lvl7pPr>
            <a:lvl8pPr>
              <a:defRPr>
                <a:solidFill>
                  <a:schemeClr val="accent2"/>
                </a:solidFill>
              </a:defRPr>
            </a:lvl8pPr>
            <a:lvl9pPr>
              <a:defRPr>
                <a:solidFill>
                  <a:schemeClr val="accent2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482E692-70A8-4308-925D-9732EAC6143F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29507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1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7AE86158-50CA-49EB-B783-4A4519FFD973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43072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1484314"/>
            <a:ext cx="3599779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295801" y="1484314"/>
            <a:ext cx="3600399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A0CF0F-EC2E-4D6C-AE09-4A8226443620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FC2DA96D-384D-0867-5FF8-A86B9C8F1B74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84232" y="1484314"/>
            <a:ext cx="3599781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61565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1484314"/>
            <a:ext cx="2663675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359697" y="1484314"/>
            <a:ext cx="2592288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07290-E1C8-4921-AAE0-813D1CD2F0B3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FC2DA96D-384D-0867-5FF8-A86B9C8F1B74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240016" y="1484313"/>
            <a:ext cx="2592287" cy="4752975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15" name="Content Placeholder 5">
            <a:extLst>
              <a:ext uri="{FF2B5EF4-FFF2-40B4-BE49-F238E27FC236}">
                <a16:creationId xmlns:a16="http://schemas.microsoft.com/office/drawing/2014/main" id="{FABAAFC3-33CE-0117-2F84-5D3F397E1F2D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9120336" y="1484313"/>
            <a:ext cx="2663677" cy="4752975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98822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irc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2F8535-ACB9-4C61-9CA8-403373844EE0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781389A-A80E-B421-9C03-827BB5E51537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>
          <a:xfrm>
            <a:off x="2567608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C554CE7-486B-E453-41F5-C00C2AA986F4}"/>
              </a:ext>
            </a:extLst>
          </p:cNvPr>
          <p:cNvSpPr>
            <a:spLocks noGrp="1" noChangeAspect="1"/>
          </p:cNvSpPr>
          <p:nvPr>
            <p:ph type="body" sz="quarter" idx="16"/>
          </p:nvPr>
        </p:nvSpPr>
        <p:spPr>
          <a:xfrm>
            <a:off x="6455729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12793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irc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12F979-2BBC-46CE-B812-3CC7CF3495FD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781389A-A80E-B421-9C03-827BB5E51537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>
          <a:xfrm>
            <a:off x="623392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C554CE7-486B-E453-41F5-C00C2AA986F4}"/>
              </a:ext>
            </a:extLst>
          </p:cNvPr>
          <p:cNvSpPr>
            <a:spLocks noGrp="1" noChangeAspect="1"/>
          </p:cNvSpPr>
          <p:nvPr>
            <p:ph type="body" sz="quarter" idx="16"/>
          </p:nvPr>
        </p:nvSpPr>
        <p:spPr>
          <a:xfrm>
            <a:off x="4511514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42184CBD-E270-2179-3F83-260754CA555A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>
          <a:xfrm>
            <a:off x="8399636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852899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s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404813"/>
            <a:ext cx="11376025" cy="5832499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C9A0B-FAC7-45B4-815A-33B17D7C743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0493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har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7488213" cy="475252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516BAC-EAE3-4778-9782-74543A07ADA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46F5A0EC-1483-A981-D73C-5ECBF500F330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8184232" y="1484784"/>
            <a:ext cx="3600562" cy="475252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1485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st Picture / Tabl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C9A0B-FAC7-45B4-815A-33B17D7C743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94BB87A-AD71-BB17-88F1-A7A28FD6FB4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7988" y="404813"/>
            <a:ext cx="11376025" cy="5832475"/>
          </a:xfrm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6725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8040688" y="0"/>
            <a:ext cx="4151312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8030C375-B96C-41C8-B00C-3A02AD6B01FA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9624392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D03D975-E8D0-F618-7673-284A046F1A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44273" y="2708920"/>
            <a:ext cx="3095724" cy="3528368"/>
          </a:xfrm>
        </p:spPr>
        <p:txBody>
          <a:bodyPr/>
          <a:lstStyle>
            <a:lvl1pPr marL="0" indent="-9525" algn="ctr">
              <a:buFontTx/>
              <a:buNone/>
              <a:defRPr sz="20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</p:spTree>
    <p:extLst>
      <p:ext uri="{BB962C8B-B14F-4D97-AF65-F5344CB8AC3E}">
        <p14:creationId xmlns:p14="http://schemas.microsoft.com/office/powerpoint/2010/main" val="1911557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8040688" y="0"/>
            <a:ext cx="4151312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88DDD03A-7DF2-45BB-A99A-155CD4FE5A70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9624392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D03D975-E8D0-F618-7673-284A046F1A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44273" y="2708920"/>
            <a:ext cx="3095724" cy="3528368"/>
          </a:xfrm>
        </p:spPr>
        <p:txBody>
          <a:bodyPr/>
          <a:lstStyle>
            <a:lvl1pPr marL="0" indent="-9525" algn="ctr">
              <a:buFontTx/>
              <a:buNone/>
              <a:defRPr sz="20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</p:spTree>
    <p:extLst>
      <p:ext uri="{BB962C8B-B14F-4D97-AF65-F5344CB8AC3E}">
        <p14:creationId xmlns:p14="http://schemas.microsoft.com/office/powerpoint/2010/main" val="3928735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ighligh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8040688" y="0"/>
            <a:ext cx="4151312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F37174E5-3E27-4D82-AAE5-7DDCB98CB55A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9624392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D03D975-E8D0-F618-7673-284A046F1A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44273" y="2708920"/>
            <a:ext cx="3095724" cy="3528368"/>
          </a:xfrm>
        </p:spPr>
        <p:txBody>
          <a:bodyPr/>
          <a:lstStyle>
            <a:lvl1pPr marL="0" indent="-9525" algn="ctr">
              <a:buFontTx/>
              <a:buNone/>
              <a:defRPr sz="2000" b="1">
                <a:solidFill>
                  <a:schemeClr val="accent5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accent5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</p:spTree>
    <p:extLst>
      <p:ext uri="{BB962C8B-B14F-4D97-AF65-F5344CB8AC3E}">
        <p14:creationId xmlns:p14="http://schemas.microsoft.com/office/powerpoint/2010/main" val="655183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BD32204E-3929-4387-A9AE-18C2C56F570B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88088" y="944786"/>
            <a:ext cx="4536504" cy="4968428"/>
          </a:xfrm>
          <a:noFill/>
        </p:spPr>
        <p:txBody>
          <a:bodyPr/>
          <a:lstStyle>
            <a:lvl1pPr marL="0" indent="0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58924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BEC65384-61C3-4DAE-BD4C-77A5B2906493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88088" y="944786"/>
            <a:ext cx="4536504" cy="4968428"/>
          </a:xfrm>
          <a:noFill/>
        </p:spPr>
        <p:txBody>
          <a:bodyPr/>
          <a:lstStyle>
            <a:lvl1pPr marL="0" indent="0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3167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2DB1E298-0C22-44CD-A9B7-A7C21F6A8E58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88088" y="944786"/>
            <a:ext cx="4536504" cy="4968428"/>
          </a:xfrm>
          <a:noFill/>
        </p:spPr>
        <p:txBody>
          <a:bodyPr/>
          <a:lstStyle>
            <a:lvl1pPr marL="0" indent="0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8594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5E7ED-A7E8-40FF-9A1A-D6FEFA1D19C6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grpSp>
        <p:nvGrpSpPr>
          <p:cNvPr id="4" name="Group 632">
            <a:extLst>
              <a:ext uri="{FF2B5EF4-FFF2-40B4-BE49-F238E27FC236}">
                <a16:creationId xmlns:a16="http://schemas.microsoft.com/office/drawing/2014/main" id="{A00994B5-377E-0E00-F96E-3987F46E6CC7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bg2"/>
          </a:solidFill>
          <a:effectLst/>
        </p:grpSpPr>
        <p:sp>
          <p:nvSpPr>
            <p:cNvPr id="8" name="Freeform 516">
              <a:extLst>
                <a:ext uri="{FF2B5EF4-FFF2-40B4-BE49-F238E27FC236}">
                  <a16:creationId xmlns:a16="http://schemas.microsoft.com/office/drawing/2014/main" id="{F0D064AA-F1A0-71D8-4662-218BCAAEEE61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9" name="Freeform 517">
              <a:extLst>
                <a:ext uri="{FF2B5EF4-FFF2-40B4-BE49-F238E27FC236}">
                  <a16:creationId xmlns:a16="http://schemas.microsoft.com/office/drawing/2014/main" id="{C7ED4440-8783-E954-20D7-5B5407E9FC6F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" name="Freeform 518">
              <a:extLst>
                <a:ext uri="{FF2B5EF4-FFF2-40B4-BE49-F238E27FC236}">
                  <a16:creationId xmlns:a16="http://schemas.microsoft.com/office/drawing/2014/main" id="{A32D4953-2FDE-6C35-BC8B-FE9ECF494E8D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1" name="Freeform 519">
              <a:extLst>
                <a:ext uri="{FF2B5EF4-FFF2-40B4-BE49-F238E27FC236}">
                  <a16:creationId xmlns:a16="http://schemas.microsoft.com/office/drawing/2014/main" id="{E0F3B4F5-1321-1AFB-FEE8-8F2BC87E8715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20">
              <a:extLst>
                <a:ext uri="{FF2B5EF4-FFF2-40B4-BE49-F238E27FC236}">
                  <a16:creationId xmlns:a16="http://schemas.microsoft.com/office/drawing/2014/main" id="{453BEEDB-2130-823B-62E5-A661559C8503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21">
              <a:extLst>
                <a:ext uri="{FF2B5EF4-FFF2-40B4-BE49-F238E27FC236}">
                  <a16:creationId xmlns:a16="http://schemas.microsoft.com/office/drawing/2014/main" id="{5EF2AE50-DE75-53E2-1F91-B93BA338B523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22">
              <a:extLst>
                <a:ext uri="{FF2B5EF4-FFF2-40B4-BE49-F238E27FC236}">
                  <a16:creationId xmlns:a16="http://schemas.microsoft.com/office/drawing/2014/main" id="{C102D820-F388-86AB-D323-9EB6EFC04E54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3">
              <a:extLst>
                <a:ext uri="{FF2B5EF4-FFF2-40B4-BE49-F238E27FC236}">
                  <a16:creationId xmlns:a16="http://schemas.microsoft.com/office/drawing/2014/main" id="{1B4B6684-505C-5E37-6C59-6C386C0B847E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4">
              <a:extLst>
                <a:ext uri="{FF2B5EF4-FFF2-40B4-BE49-F238E27FC236}">
                  <a16:creationId xmlns:a16="http://schemas.microsoft.com/office/drawing/2014/main" id="{FAF796D6-C6A7-A0D4-D092-9D2C89C76D16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5">
              <a:extLst>
                <a:ext uri="{FF2B5EF4-FFF2-40B4-BE49-F238E27FC236}">
                  <a16:creationId xmlns:a16="http://schemas.microsoft.com/office/drawing/2014/main" id="{21AC0525-AEEF-DE7A-815A-1572BDB67474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6">
              <a:extLst>
                <a:ext uri="{FF2B5EF4-FFF2-40B4-BE49-F238E27FC236}">
                  <a16:creationId xmlns:a16="http://schemas.microsoft.com/office/drawing/2014/main" id="{82D0790E-AB0D-3194-D0F2-8D550A5526C1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7">
              <a:extLst>
                <a:ext uri="{FF2B5EF4-FFF2-40B4-BE49-F238E27FC236}">
                  <a16:creationId xmlns:a16="http://schemas.microsoft.com/office/drawing/2014/main" id="{2D6EBD0D-16B7-9B1D-58AD-30CB1E5769DA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8">
              <a:extLst>
                <a:ext uri="{FF2B5EF4-FFF2-40B4-BE49-F238E27FC236}">
                  <a16:creationId xmlns:a16="http://schemas.microsoft.com/office/drawing/2014/main" id="{DE219CA7-27A2-717D-2964-540FCD798348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9">
              <a:extLst>
                <a:ext uri="{FF2B5EF4-FFF2-40B4-BE49-F238E27FC236}">
                  <a16:creationId xmlns:a16="http://schemas.microsoft.com/office/drawing/2014/main" id="{5BFA3706-1C4A-1829-7657-44561A5A0270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30">
              <a:extLst>
                <a:ext uri="{FF2B5EF4-FFF2-40B4-BE49-F238E27FC236}">
                  <a16:creationId xmlns:a16="http://schemas.microsoft.com/office/drawing/2014/main" id="{A4A677E8-2E7F-D8AE-E0BD-7012F2097F24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31">
              <a:extLst>
                <a:ext uri="{FF2B5EF4-FFF2-40B4-BE49-F238E27FC236}">
                  <a16:creationId xmlns:a16="http://schemas.microsoft.com/office/drawing/2014/main" id="{A3E4D18D-BA8D-14DC-6EE4-1C3BEA7112BE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32">
              <a:extLst>
                <a:ext uri="{FF2B5EF4-FFF2-40B4-BE49-F238E27FC236}">
                  <a16:creationId xmlns:a16="http://schemas.microsoft.com/office/drawing/2014/main" id="{AAC3996A-C222-5A4F-A728-AC6C95652C17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3">
              <a:extLst>
                <a:ext uri="{FF2B5EF4-FFF2-40B4-BE49-F238E27FC236}">
                  <a16:creationId xmlns:a16="http://schemas.microsoft.com/office/drawing/2014/main" id="{98E3A738-ED93-8F00-978E-FFE06AA696B5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4">
              <a:extLst>
                <a:ext uri="{FF2B5EF4-FFF2-40B4-BE49-F238E27FC236}">
                  <a16:creationId xmlns:a16="http://schemas.microsoft.com/office/drawing/2014/main" id="{3F0E2D5F-E565-7937-014B-3558F127654E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0" name="Freeform 535">
              <a:extLst>
                <a:ext uri="{FF2B5EF4-FFF2-40B4-BE49-F238E27FC236}">
                  <a16:creationId xmlns:a16="http://schemas.microsoft.com/office/drawing/2014/main" id="{FBEB8A22-4880-B365-BB86-1A15DD01A62B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1" name="Freeform 536">
              <a:extLst>
                <a:ext uri="{FF2B5EF4-FFF2-40B4-BE49-F238E27FC236}">
                  <a16:creationId xmlns:a16="http://schemas.microsoft.com/office/drawing/2014/main" id="{CC577FF5-143B-E589-6F6B-C1BDAA853215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2" name="Freeform 537">
              <a:extLst>
                <a:ext uri="{FF2B5EF4-FFF2-40B4-BE49-F238E27FC236}">
                  <a16:creationId xmlns:a16="http://schemas.microsoft.com/office/drawing/2014/main" id="{C04FD717-F546-D691-4A0D-3AFF5722FF69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3" name="Freeform 538">
              <a:extLst>
                <a:ext uri="{FF2B5EF4-FFF2-40B4-BE49-F238E27FC236}">
                  <a16:creationId xmlns:a16="http://schemas.microsoft.com/office/drawing/2014/main" id="{AD669AB5-9593-061E-57F4-1A4804049B13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8" name="Freeform 539">
              <a:extLst>
                <a:ext uri="{FF2B5EF4-FFF2-40B4-BE49-F238E27FC236}">
                  <a16:creationId xmlns:a16="http://schemas.microsoft.com/office/drawing/2014/main" id="{5DC6DE52-74AC-72A1-93A8-874A6FF8171C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9" name="Freeform 540">
              <a:extLst>
                <a:ext uri="{FF2B5EF4-FFF2-40B4-BE49-F238E27FC236}">
                  <a16:creationId xmlns:a16="http://schemas.microsoft.com/office/drawing/2014/main" id="{68BC0E01-4FB9-391E-72FB-BBE15756F027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0" name="Freeform 541">
              <a:extLst>
                <a:ext uri="{FF2B5EF4-FFF2-40B4-BE49-F238E27FC236}">
                  <a16:creationId xmlns:a16="http://schemas.microsoft.com/office/drawing/2014/main" id="{5FABEB99-5C69-4F11-2736-1735982BF392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1" name="Freeform 542">
              <a:extLst>
                <a:ext uri="{FF2B5EF4-FFF2-40B4-BE49-F238E27FC236}">
                  <a16:creationId xmlns:a16="http://schemas.microsoft.com/office/drawing/2014/main" id="{39B8C45E-759E-685F-8104-239A27495D41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2" name="Freeform 543">
              <a:extLst>
                <a:ext uri="{FF2B5EF4-FFF2-40B4-BE49-F238E27FC236}">
                  <a16:creationId xmlns:a16="http://schemas.microsoft.com/office/drawing/2014/main" id="{FF1F547A-8E10-E712-49F0-6F35B4552EBE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3" name="Freeform 544">
              <a:extLst>
                <a:ext uri="{FF2B5EF4-FFF2-40B4-BE49-F238E27FC236}">
                  <a16:creationId xmlns:a16="http://schemas.microsoft.com/office/drawing/2014/main" id="{EFB3A7B2-ACF1-BFC1-8B4A-3325919336BB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4" name="Freeform 545">
              <a:extLst>
                <a:ext uri="{FF2B5EF4-FFF2-40B4-BE49-F238E27FC236}">
                  <a16:creationId xmlns:a16="http://schemas.microsoft.com/office/drawing/2014/main" id="{9BDD85DD-C754-6240-1F53-B496D1277A90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5" name="Freeform 546">
              <a:extLst>
                <a:ext uri="{FF2B5EF4-FFF2-40B4-BE49-F238E27FC236}">
                  <a16:creationId xmlns:a16="http://schemas.microsoft.com/office/drawing/2014/main" id="{7A85676A-34FD-6A6B-3BB4-2064897EE470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6" name="Freeform 547">
              <a:extLst>
                <a:ext uri="{FF2B5EF4-FFF2-40B4-BE49-F238E27FC236}">
                  <a16:creationId xmlns:a16="http://schemas.microsoft.com/office/drawing/2014/main" id="{3B354F92-C4D7-5F63-91E1-B883D279A30D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7" name="Freeform 548">
              <a:extLst>
                <a:ext uri="{FF2B5EF4-FFF2-40B4-BE49-F238E27FC236}">
                  <a16:creationId xmlns:a16="http://schemas.microsoft.com/office/drawing/2014/main" id="{0C227CAD-6531-E518-6A7D-E726124FB8DD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8" name="Freeform 549">
              <a:extLst>
                <a:ext uri="{FF2B5EF4-FFF2-40B4-BE49-F238E27FC236}">
                  <a16:creationId xmlns:a16="http://schemas.microsoft.com/office/drawing/2014/main" id="{1D750CFB-D977-F579-88B9-799D9F2770C6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9" name="Freeform 550">
              <a:extLst>
                <a:ext uri="{FF2B5EF4-FFF2-40B4-BE49-F238E27FC236}">
                  <a16:creationId xmlns:a16="http://schemas.microsoft.com/office/drawing/2014/main" id="{773B0D38-A4D2-0228-1589-A5BB62CA97A8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0" name="Freeform 551">
              <a:extLst>
                <a:ext uri="{FF2B5EF4-FFF2-40B4-BE49-F238E27FC236}">
                  <a16:creationId xmlns:a16="http://schemas.microsoft.com/office/drawing/2014/main" id="{653E0B56-21AB-577F-9E79-5FBC0A2196DF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1" name="Freeform 552">
              <a:extLst>
                <a:ext uri="{FF2B5EF4-FFF2-40B4-BE49-F238E27FC236}">
                  <a16:creationId xmlns:a16="http://schemas.microsoft.com/office/drawing/2014/main" id="{600838CD-015B-510C-220E-9080922E63EF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2" name="Freeform 553">
              <a:extLst>
                <a:ext uri="{FF2B5EF4-FFF2-40B4-BE49-F238E27FC236}">
                  <a16:creationId xmlns:a16="http://schemas.microsoft.com/office/drawing/2014/main" id="{C0B521E4-A607-25C6-C5AE-98FB41B47081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3" name="Freeform 554">
              <a:extLst>
                <a:ext uri="{FF2B5EF4-FFF2-40B4-BE49-F238E27FC236}">
                  <a16:creationId xmlns:a16="http://schemas.microsoft.com/office/drawing/2014/main" id="{5F4B86F5-2C7A-3C92-71CF-684581400F47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4" name="Freeform 555">
              <a:extLst>
                <a:ext uri="{FF2B5EF4-FFF2-40B4-BE49-F238E27FC236}">
                  <a16:creationId xmlns:a16="http://schemas.microsoft.com/office/drawing/2014/main" id="{9D81B6DD-1E7D-12B0-3B7E-BD8216551C2D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5" name="Freeform 556">
              <a:extLst>
                <a:ext uri="{FF2B5EF4-FFF2-40B4-BE49-F238E27FC236}">
                  <a16:creationId xmlns:a16="http://schemas.microsoft.com/office/drawing/2014/main" id="{C0F77F3B-5EC0-3D47-A4F9-D15CD040A4E0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6" name="Freeform 557">
              <a:extLst>
                <a:ext uri="{FF2B5EF4-FFF2-40B4-BE49-F238E27FC236}">
                  <a16:creationId xmlns:a16="http://schemas.microsoft.com/office/drawing/2014/main" id="{F5BB0A6C-4125-B6B5-200E-72DEF6C120AA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7" name="Freeform 558">
              <a:extLst>
                <a:ext uri="{FF2B5EF4-FFF2-40B4-BE49-F238E27FC236}">
                  <a16:creationId xmlns:a16="http://schemas.microsoft.com/office/drawing/2014/main" id="{859D69E3-69A6-D79D-8C99-746329C3959B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8" name="Freeform 559">
              <a:extLst>
                <a:ext uri="{FF2B5EF4-FFF2-40B4-BE49-F238E27FC236}">
                  <a16:creationId xmlns:a16="http://schemas.microsoft.com/office/drawing/2014/main" id="{C02922DA-129C-67BE-69CF-CC5A981F59BD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9" name="Freeform 560">
              <a:extLst>
                <a:ext uri="{FF2B5EF4-FFF2-40B4-BE49-F238E27FC236}">
                  <a16:creationId xmlns:a16="http://schemas.microsoft.com/office/drawing/2014/main" id="{3F05CF62-8B84-AF78-FC33-06FBFAD40679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0" name="Freeform 561">
              <a:extLst>
                <a:ext uri="{FF2B5EF4-FFF2-40B4-BE49-F238E27FC236}">
                  <a16:creationId xmlns:a16="http://schemas.microsoft.com/office/drawing/2014/main" id="{71ADBD44-CDDB-8F1A-CC25-381786483CBD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1" name="Freeform 562">
              <a:extLst>
                <a:ext uri="{FF2B5EF4-FFF2-40B4-BE49-F238E27FC236}">
                  <a16:creationId xmlns:a16="http://schemas.microsoft.com/office/drawing/2014/main" id="{07CB3ED3-0103-5DEA-2430-680BC46CE364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2" name="Freeform 563">
              <a:extLst>
                <a:ext uri="{FF2B5EF4-FFF2-40B4-BE49-F238E27FC236}">
                  <a16:creationId xmlns:a16="http://schemas.microsoft.com/office/drawing/2014/main" id="{58E9692F-2391-D419-A747-A3A3796EE7E6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3" name="Freeform 564">
              <a:extLst>
                <a:ext uri="{FF2B5EF4-FFF2-40B4-BE49-F238E27FC236}">
                  <a16:creationId xmlns:a16="http://schemas.microsoft.com/office/drawing/2014/main" id="{56A33D14-9246-0DBA-51AA-410F3B380ECA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4" name="Freeform 565">
              <a:extLst>
                <a:ext uri="{FF2B5EF4-FFF2-40B4-BE49-F238E27FC236}">
                  <a16:creationId xmlns:a16="http://schemas.microsoft.com/office/drawing/2014/main" id="{BCBFB719-14FD-AF49-8506-BA2DB8DEB400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5" name="Freeform 566">
              <a:extLst>
                <a:ext uri="{FF2B5EF4-FFF2-40B4-BE49-F238E27FC236}">
                  <a16:creationId xmlns:a16="http://schemas.microsoft.com/office/drawing/2014/main" id="{29CE113A-0330-1221-0130-81DBF2DEAFA8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6" name="Freeform 567">
              <a:extLst>
                <a:ext uri="{FF2B5EF4-FFF2-40B4-BE49-F238E27FC236}">
                  <a16:creationId xmlns:a16="http://schemas.microsoft.com/office/drawing/2014/main" id="{FDAD8707-DA9F-7B0D-BD01-B9A95DEE4D9F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7" name="Freeform 568">
              <a:extLst>
                <a:ext uri="{FF2B5EF4-FFF2-40B4-BE49-F238E27FC236}">
                  <a16:creationId xmlns:a16="http://schemas.microsoft.com/office/drawing/2014/main" id="{3001FFB2-1FD3-04F4-2073-067706B65CEB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8" name="Freeform 569">
              <a:extLst>
                <a:ext uri="{FF2B5EF4-FFF2-40B4-BE49-F238E27FC236}">
                  <a16:creationId xmlns:a16="http://schemas.microsoft.com/office/drawing/2014/main" id="{4E4A4382-F376-897B-0F9B-569C5F620744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9" name="Freeform 570">
              <a:extLst>
                <a:ext uri="{FF2B5EF4-FFF2-40B4-BE49-F238E27FC236}">
                  <a16:creationId xmlns:a16="http://schemas.microsoft.com/office/drawing/2014/main" id="{32F32E73-E466-2A30-7E15-4587B4B0125B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0" name="Freeform 571">
              <a:extLst>
                <a:ext uri="{FF2B5EF4-FFF2-40B4-BE49-F238E27FC236}">
                  <a16:creationId xmlns:a16="http://schemas.microsoft.com/office/drawing/2014/main" id="{D689598E-C5EA-C714-256C-6FFBC8E9DB91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1" name="Freeform 572">
              <a:extLst>
                <a:ext uri="{FF2B5EF4-FFF2-40B4-BE49-F238E27FC236}">
                  <a16:creationId xmlns:a16="http://schemas.microsoft.com/office/drawing/2014/main" id="{FD9430C1-23ED-02F6-8A5A-7EE0772950C1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2" name="Freeform 573">
              <a:extLst>
                <a:ext uri="{FF2B5EF4-FFF2-40B4-BE49-F238E27FC236}">
                  <a16:creationId xmlns:a16="http://schemas.microsoft.com/office/drawing/2014/main" id="{00390070-73BB-CACD-BC34-3E55DC55B50A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3" name="Freeform 574">
              <a:extLst>
                <a:ext uri="{FF2B5EF4-FFF2-40B4-BE49-F238E27FC236}">
                  <a16:creationId xmlns:a16="http://schemas.microsoft.com/office/drawing/2014/main" id="{E79F8D6E-D6B2-45CA-E624-A394E15C4B56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4" name="Freeform 575">
              <a:extLst>
                <a:ext uri="{FF2B5EF4-FFF2-40B4-BE49-F238E27FC236}">
                  <a16:creationId xmlns:a16="http://schemas.microsoft.com/office/drawing/2014/main" id="{FD6E6239-5BB7-2C9C-B189-63A342D9E90D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0" name="Freeform 576">
              <a:extLst>
                <a:ext uri="{FF2B5EF4-FFF2-40B4-BE49-F238E27FC236}">
                  <a16:creationId xmlns:a16="http://schemas.microsoft.com/office/drawing/2014/main" id="{5398BFFB-EEEC-16DB-CEF3-AA93F327FA5E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1" name="Freeform 577">
              <a:extLst>
                <a:ext uri="{FF2B5EF4-FFF2-40B4-BE49-F238E27FC236}">
                  <a16:creationId xmlns:a16="http://schemas.microsoft.com/office/drawing/2014/main" id="{A507F4AC-08E6-3810-2AC3-F1E9E21172FA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2" name="Freeform 578">
              <a:extLst>
                <a:ext uri="{FF2B5EF4-FFF2-40B4-BE49-F238E27FC236}">
                  <a16:creationId xmlns:a16="http://schemas.microsoft.com/office/drawing/2014/main" id="{B52878BB-FDAB-BADB-F982-437919068B17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3" name="Freeform 579">
              <a:extLst>
                <a:ext uri="{FF2B5EF4-FFF2-40B4-BE49-F238E27FC236}">
                  <a16:creationId xmlns:a16="http://schemas.microsoft.com/office/drawing/2014/main" id="{8F3C2BB8-EDE6-56B8-AF37-400AB7C5DC1E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4" name="Freeform 580">
              <a:extLst>
                <a:ext uri="{FF2B5EF4-FFF2-40B4-BE49-F238E27FC236}">
                  <a16:creationId xmlns:a16="http://schemas.microsoft.com/office/drawing/2014/main" id="{FCCE98B8-D14A-1757-E100-26BE82E3A18C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5" name="Freeform 581">
              <a:extLst>
                <a:ext uri="{FF2B5EF4-FFF2-40B4-BE49-F238E27FC236}">
                  <a16:creationId xmlns:a16="http://schemas.microsoft.com/office/drawing/2014/main" id="{9E43774A-DC09-DB38-71C2-DB0F83B2C2A0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6" name="Freeform 582">
              <a:extLst>
                <a:ext uri="{FF2B5EF4-FFF2-40B4-BE49-F238E27FC236}">
                  <a16:creationId xmlns:a16="http://schemas.microsoft.com/office/drawing/2014/main" id="{75048361-AA26-697A-280B-5945733393CA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7" name="Freeform 583">
              <a:extLst>
                <a:ext uri="{FF2B5EF4-FFF2-40B4-BE49-F238E27FC236}">
                  <a16:creationId xmlns:a16="http://schemas.microsoft.com/office/drawing/2014/main" id="{A2403E33-9BB6-24A9-0D4A-F701A323C68F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8" name="Freeform 584">
              <a:extLst>
                <a:ext uri="{FF2B5EF4-FFF2-40B4-BE49-F238E27FC236}">
                  <a16:creationId xmlns:a16="http://schemas.microsoft.com/office/drawing/2014/main" id="{E23AAA42-144E-E25C-E497-BD2EC4E29C74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9" name="Freeform 585">
              <a:extLst>
                <a:ext uri="{FF2B5EF4-FFF2-40B4-BE49-F238E27FC236}">
                  <a16:creationId xmlns:a16="http://schemas.microsoft.com/office/drawing/2014/main" id="{5EC96116-418F-7F95-90B9-68AF3B17FEDB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0" name="Freeform 586">
              <a:extLst>
                <a:ext uri="{FF2B5EF4-FFF2-40B4-BE49-F238E27FC236}">
                  <a16:creationId xmlns:a16="http://schemas.microsoft.com/office/drawing/2014/main" id="{F7D13B4F-90D3-3912-BE13-73BDCF82E0A4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1" name="Freeform 587">
              <a:extLst>
                <a:ext uri="{FF2B5EF4-FFF2-40B4-BE49-F238E27FC236}">
                  <a16:creationId xmlns:a16="http://schemas.microsoft.com/office/drawing/2014/main" id="{83EB7636-8881-8498-D8E6-260DCF4B7B78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2" name="Freeform 588">
              <a:extLst>
                <a:ext uri="{FF2B5EF4-FFF2-40B4-BE49-F238E27FC236}">
                  <a16:creationId xmlns:a16="http://schemas.microsoft.com/office/drawing/2014/main" id="{B82B6A65-BF1B-FFA3-9511-5987F58761DB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3" name="Freeform 589">
              <a:extLst>
                <a:ext uri="{FF2B5EF4-FFF2-40B4-BE49-F238E27FC236}">
                  <a16:creationId xmlns:a16="http://schemas.microsoft.com/office/drawing/2014/main" id="{FB19CF98-6AB5-D930-CE53-7AEB99D53363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4" name="Freeform 590">
              <a:extLst>
                <a:ext uri="{FF2B5EF4-FFF2-40B4-BE49-F238E27FC236}">
                  <a16:creationId xmlns:a16="http://schemas.microsoft.com/office/drawing/2014/main" id="{6FF33E98-7808-3CCF-B192-447D77B3C17C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5" name="Freeform 591">
              <a:extLst>
                <a:ext uri="{FF2B5EF4-FFF2-40B4-BE49-F238E27FC236}">
                  <a16:creationId xmlns:a16="http://schemas.microsoft.com/office/drawing/2014/main" id="{9D20E568-1518-CC2D-463D-17C42D12493D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6" name="Freeform 592">
              <a:extLst>
                <a:ext uri="{FF2B5EF4-FFF2-40B4-BE49-F238E27FC236}">
                  <a16:creationId xmlns:a16="http://schemas.microsoft.com/office/drawing/2014/main" id="{8A39B08D-8AD8-DCF0-CC81-9DC49349074D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7" name="Freeform 593">
              <a:extLst>
                <a:ext uri="{FF2B5EF4-FFF2-40B4-BE49-F238E27FC236}">
                  <a16:creationId xmlns:a16="http://schemas.microsoft.com/office/drawing/2014/main" id="{5250E700-780D-A0CB-E9F1-B5851BB7A8B2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8" name="Freeform 594">
              <a:extLst>
                <a:ext uri="{FF2B5EF4-FFF2-40B4-BE49-F238E27FC236}">
                  <a16:creationId xmlns:a16="http://schemas.microsoft.com/office/drawing/2014/main" id="{377D3BDE-7AC6-F964-B3C7-6FCE812DF5A4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9" name="Freeform 595">
              <a:extLst>
                <a:ext uri="{FF2B5EF4-FFF2-40B4-BE49-F238E27FC236}">
                  <a16:creationId xmlns:a16="http://schemas.microsoft.com/office/drawing/2014/main" id="{881D7E53-04DE-93F6-F3F0-05C85ECDD981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0" name="Freeform 596">
              <a:extLst>
                <a:ext uri="{FF2B5EF4-FFF2-40B4-BE49-F238E27FC236}">
                  <a16:creationId xmlns:a16="http://schemas.microsoft.com/office/drawing/2014/main" id="{33677D11-305D-61D8-058B-1CE0A8A6B428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1" name="Freeform 597">
              <a:extLst>
                <a:ext uri="{FF2B5EF4-FFF2-40B4-BE49-F238E27FC236}">
                  <a16:creationId xmlns:a16="http://schemas.microsoft.com/office/drawing/2014/main" id="{7EF69132-E71D-0F4D-143F-E26C81AE5B40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2" name="Freeform 598">
              <a:extLst>
                <a:ext uri="{FF2B5EF4-FFF2-40B4-BE49-F238E27FC236}">
                  <a16:creationId xmlns:a16="http://schemas.microsoft.com/office/drawing/2014/main" id="{DEDE783D-7111-D7E1-01D2-6C8C86CE1061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3" name="Freeform 599">
              <a:extLst>
                <a:ext uri="{FF2B5EF4-FFF2-40B4-BE49-F238E27FC236}">
                  <a16:creationId xmlns:a16="http://schemas.microsoft.com/office/drawing/2014/main" id="{081FDF0E-B3C3-7FD6-DAEB-C5D9027A80B3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4" name="Freeform 600">
              <a:extLst>
                <a:ext uri="{FF2B5EF4-FFF2-40B4-BE49-F238E27FC236}">
                  <a16:creationId xmlns:a16="http://schemas.microsoft.com/office/drawing/2014/main" id="{71CAA078-4C53-9128-CC5F-7BC3A81EE9E5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5" name="Freeform 601">
              <a:extLst>
                <a:ext uri="{FF2B5EF4-FFF2-40B4-BE49-F238E27FC236}">
                  <a16:creationId xmlns:a16="http://schemas.microsoft.com/office/drawing/2014/main" id="{2971F0CC-2893-C721-ADAF-5F204D83B9CD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6" name="Freeform 602">
              <a:extLst>
                <a:ext uri="{FF2B5EF4-FFF2-40B4-BE49-F238E27FC236}">
                  <a16:creationId xmlns:a16="http://schemas.microsoft.com/office/drawing/2014/main" id="{196D8745-24C7-3455-B857-BA6451CE4FAC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7" name="Freeform 603">
              <a:extLst>
                <a:ext uri="{FF2B5EF4-FFF2-40B4-BE49-F238E27FC236}">
                  <a16:creationId xmlns:a16="http://schemas.microsoft.com/office/drawing/2014/main" id="{3617940B-CC4A-5C3F-301E-EA877EAB6B06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8" name="Freeform 604">
              <a:extLst>
                <a:ext uri="{FF2B5EF4-FFF2-40B4-BE49-F238E27FC236}">
                  <a16:creationId xmlns:a16="http://schemas.microsoft.com/office/drawing/2014/main" id="{816ADDD4-4E5E-710F-0BAC-94F582F80A72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9" name="Freeform 605">
              <a:extLst>
                <a:ext uri="{FF2B5EF4-FFF2-40B4-BE49-F238E27FC236}">
                  <a16:creationId xmlns:a16="http://schemas.microsoft.com/office/drawing/2014/main" id="{BCBBD32E-BE91-0BF4-5FBA-C7DF30C3234B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0" name="Freeform 606">
              <a:extLst>
                <a:ext uri="{FF2B5EF4-FFF2-40B4-BE49-F238E27FC236}">
                  <a16:creationId xmlns:a16="http://schemas.microsoft.com/office/drawing/2014/main" id="{2AF6C9E4-9B79-6249-0DC9-500FF511B2F0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1" name="Freeform 607">
              <a:extLst>
                <a:ext uri="{FF2B5EF4-FFF2-40B4-BE49-F238E27FC236}">
                  <a16:creationId xmlns:a16="http://schemas.microsoft.com/office/drawing/2014/main" id="{65F70511-00AC-3F35-BC0A-779CAC29220B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2" name="Freeform 608">
              <a:extLst>
                <a:ext uri="{FF2B5EF4-FFF2-40B4-BE49-F238E27FC236}">
                  <a16:creationId xmlns:a16="http://schemas.microsoft.com/office/drawing/2014/main" id="{6D3A4F86-DE2A-3E7A-17A3-99B6733250A4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3" name="Freeform 609">
              <a:extLst>
                <a:ext uri="{FF2B5EF4-FFF2-40B4-BE49-F238E27FC236}">
                  <a16:creationId xmlns:a16="http://schemas.microsoft.com/office/drawing/2014/main" id="{E0D133DF-B965-E4BD-A0A6-FE5BA3877D69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4" name="Freeform 610">
              <a:extLst>
                <a:ext uri="{FF2B5EF4-FFF2-40B4-BE49-F238E27FC236}">
                  <a16:creationId xmlns:a16="http://schemas.microsoft.com/office/drawing/2014/main" id="{38E0E666-F284-890F-F041-D8164724D34F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5" name="Freeform 611">
              <a:extLst>
                <a:ext uri="{FF2B5EF4-FFF2-40B4-BE49-F238E27FC236}">
                  <a16:creationId xmlns:a16="http://schemas.microsoft.com/office/drawing/2014/main" id="{31768CAE-6567-90CA-F8AE-2CB2077732C2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6" name="Freeform 612">
              <a:extLst>
                <a:ext uri="{FF2B5EF4-FFF2-40B4-BE49-F238E27FC236}">
                  <a16:creationId xmlns:a16="http://schemas.microsoft.com/office/drawing/2014/main" id="{E862C53E-9B02-AEB7-B47D-E7AB51937984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7" name="Freeform 613">
              <a:extLst>
                <a:ext uri="{FF2B5EF4-FFF2-40B4-BE49-F238E27FC236}">
                  <a16:creationId xmlns:a16="http://schemas.microsoft.com/office/drawing/2014/main" id="{8F407532-343F-7287-44F3-6B0C9CB06C34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8" name="Freeform 614">
              <a:extLst>
                <a:ext uri="{FF2B5EF4-FFF2-40B4-BE49-F238E27FC236}">
                  <a16:creationId xmlns:a16="http://schemas.microsoft.com/office/drawing/2014/main" id="{80C1C428-E8FC-CD2C-A260-ED6B3172C4A9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9" name="Freeform 615">
              <a:extLst>
                <a:ext uri="{FF2B5EF4-FFF2-40B4-BE49-F238E27FC236}">
                  <a16:creationId xmlns:a16="http://schemas.microsoft.com/office/drawing/2014/main" id="{F3EA07CD-D4CF-E295-0A62-57FAE20057A1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10" name="Freeform 616">
              <a:extLst>
                <a:ext uri="{FF2B5EF4-FFF2-40B4-BE49-F238E27FC236}">
                  <a16:creationId xmlns:a16="http://schemas.microsoft.com/office/drawing/2014/main" id="{BCCD7BF5-8AD9-1C21-2AC0-83D6A08A3C32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11" name="Freeform 617">
              <a:extLst>
                <a:ext uri="{FF2B5EF4-FFF2-40B4-BE49-F238E27FC236}">
                  <a16:creationId xmlns:a16="http://schemas.microsoft.com/office/drawing/2014/main" id="{ADEC70AC-46EE-1275-953B-68EF1104A74B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12" name="Freeform 618">
              <a:extLst>
                <a:ext uri="{FF2B5EF4-FFF2-40B4-BE49-F238E27FC236}">
                  <a16:creationId xmlns:a16="http://schemas.microsoft.com/office/drawing/2014/main" id="{6B166EE6-DC5F-1DA8-11F9-1C5586A0ACA6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13" name="Freeform 619">
              <a:extLst>
                <a:ext uri="{FF2B5EF4-FFF2-40B4-BE49-F238E27FC236}">
                  <a16:creationId xmlns:a16="http://schemas.microsoft.com/office/drawing/2014/main" id="{2D92235C-DF00-C0CC-90EC-F994587FA409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314" name="Freeform 161">
            <a:extLst>
              <a:ext uri="{FF2B5EF4-FFF2-40B4-BE49-F238E27FC236}">
                <a16:creationId xmlns:a16="http://schemas.microsoft.com/office/drawing/2014/main" id="{F3EFF95B-77CB-4134-8174-06A6DC10784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5" name="Freeform 162">
            <a:extLst>
              <a:ext uri="{FF2B5EF4-FFF2-40B4-BE49-F238E27FC236}">
                <a16:creationId xmlns:a16="http://schemas.microsoft.com/office/drawing/2014/main" id="{9E9A1F75-E267-1C93-CB2A-9E641FF7AFA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6" name="Freeform 163">
            <a:extLst>
              <a:ext uri="{FF2B5EF4-FFF2-40B4-BE49-F238E27FC236}">
                <a16:creationId xmlns:a16="http://schemas.microsoft.com/office/drawing/2014/main" id="{0FACA845-61F6-11E1-1AE8-FCDC67C4D5A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7" name="Freeform 164">
            <a:extLst>
              <a:ext uri="{FF2B5EF4-FFF2-40B4-BE49-F238E27FC236}">
                <a16:creationId xmlns:a16="http://schemas.microsoft.com/office/drawing/2014/main" id="{14F6D6A9-28DE-CAE2-87BC-338793B4B0C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8" name="Freeform 165">
            <a:extLst>
              <a:ext uri="{FF2B5EF4-FFF2-40B4-BE49-F238E27FC236}">
                <a16:creationId xmlns:a16="http://schemas.microsoft.com/office/drawing/2014/main" id="{1B050F5C-143D-7495-3595-1215DBCEF0A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9" name="Freeform 166">
            <a:extLst>
              <a:ext uri="{FF2B5EF4-FFF2-40B4-BE49-F238E27FC236}">
                <a16:creationId xmlns:a16="http://schemas.microsoft.com/office/drawing/2014/main" id="{9C9AE557-5C83-6B08-5B82-11994BECBA3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0" name="Freeform 167">
            <a:extLst>
              <a:ext uri="{FF2B5EF4-FFF2-40B4-BE49-F238E27FC236}">
                <a16:creationId xmlns:a16="http://schemas.microsoft.com/office/drawing/2014/main" id="{7A596AC1-D860-DEEE-9142-D07EE63CA7B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1" name="Freeform 168">
            <a:extLst>
              <a:ext uri="{FF2B5EF4-FFF2-40B4-BE49-F238E27FC236}">
                <a16:creationId xmlns:a16="http://schemas.microsoft.com/office/drawing/2014/main" id="{100B4405-F5C5-2D04-8F25-E1805E4F793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2" name="Freeform 169">
            <a:extLst>
              <a:ext uri="{FF2B5EF4-FFF2-40B4-BE49-F238E27FC236}">
                <a16:creationId xmlns:a16="http://schemas.microsoft.com/office/drawing/2014/main" id="{3A4B641E-C9C1-BACA-0FA4-13219BB8712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3" name="Freeform 170">
            <a:extLst>
              <a:ext uri="{FF2B5EF4-FFF2-40B4-BE49-F238E27FC236}">
                <a16:creationId xmlns:a16="http://schemas.microsoft.com/office/drawing/2014/main" id="{8E00BFBF-0043-15AC-8FC9-9E15BCA83F8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4" name="Freeform 171">
            <a:extLst>
              <a:ext uri="{FF2B5EF4-FFF2-40B4-BE49-F238E27FC236}">
                <a16:creationId xmlns:a16="http://schemas.microsoft.com/office/drawing/2014/main" id="{67078889-648D-3FBE-7374-19ED233EC7D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5" name="Freeform 172">
            <a:extLst>
              <a:ext uri="{FF2B5EF4-FFF2-40B4-BE49-F238E27FC236}">
                <a16:creationId xmlns:a16="http://schemas.microsoft.com/office/drawing/2014/main" id="{7629915A-0158-913D-8AC0-3D2F6543480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6" name="Freeform 173">
            <a:extLst>
              <a:ext uri="{FF2B5EF4-FFF2-40B4-BE49-F238E27FC236}">
                <a16:creationId xmlns:a16="http://schemas.microsoft.com/office/drawing/2014/main" id="{D43B056B-D1C1-D3DC-060A-C14A88886CD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7" name="Freeform 174">
            <a:extLst>
              <a:ext uri="{FF2B5EF4-FFF2-40B4-BE49-F238E27FC236}">
                <a16:creationId xmlns:a16="http://schemas.microsoft.com/office/drawing/2014/main" id="{0AE286F9-3771-B6B4-94D2-E4613BCCEEB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8" name="Freeform 175">
            <a:extLst>
              <a:ext uri="{FF2B5EF4-FFF2-40B4-BE49-F238E27FC236}">
                <a16:creationId xmlns:a16="http://schemas.microsoft.com/office/drawing/2014/main" id="{FA7B6CAA-1DF0-3312-561D-44E83A5456A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9" name="Freeform 176">
            <a:extLst>
              <a:ext uri="{FF2B5EF4-FFF2-40B4-BE49-F238E27FC236}">
                <a16:creationId xmlns:a16="http://schemas.microsoft.com/office/drawing/2014/main" id="{B330CEB0-69E5-92C8-7B9C-0D46BDE7FDB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0" name="Freeform 177">
            <a:extLst>
              <a:ext uri="{FF2B5EF4-FFF2-40B4-BE49-F238E27FC236}">
                <a16:creationId xmlns:a16="http://schemas.microsoft.com/office/drawing/2014/main" id="{FE3C3726-C263-49B4-1CC5-D69A4E74F8A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1" name="Freeform 178">
            <a:extLst>
              <a:ext uri="{FF2B5EF4-FFF2-40B4-BE49-F238E27FC236}">
                <a16:creationId xmlns:a16="http://schemas.microsoft.com/office/drawing/2014/main" id="{4618D26A-9F64-F465-797E-C86339EA197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2" name="Freeform 179">
            <a:extLst>
              <a:ext uri="{FF2B5EF4-FFF2-40B4-BE49-F238E27FC236}">
                <a16:creationId xmlns:a16="http://schemas.microsoft.com/office/drawing/2014/main" id="{922581BA-9CC4-0687-4B4D-706883EB463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3" name="Freeform 181">
            <a:extLst>
              <a:ext uri="{FF2B5EF4-FFF2-40B4-BE49-F238E27FC236}">
                <a16:creationId xmlns:a16="http://schemas.microsoft.com/office/drawing/2014/main" id="{4744B7DE-A918-33F3-FADC-86BF8EDEC6E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4" name="Freeform 182">
            <a:extLst>
              <a:ext uri="{FF2B5EF4-FFF2-40B4-BE49-F238E27FC236}">
                <a16:creationId xmlns:a16="http://schemas.microsoft.com/office/drawing/2014/main" id="{562A485B-3D6C-F16F-C03D-FFAEA1B759B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5" name="Freeform 183">
            <a:extLst>
              <a:ext uri="{FF2B5EF4-FFF2-40B4-BE49-F238E27FC236}">
                <a16:creationId xmlns:a16="http://schemas.microsoft.com/office/drawing/2014/main" id="{459CA67E-4E88-BDAC-0A23-029B0F9ADA9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6" name="Freeform 184">
            <a:extLst>
              <a:ext uri="{FF2B5EF4-FFF2-40B4-BE49-F238E27FC236}">
                <a16:creationId xmlns:a16="http://schemas.microsoft.com/office/drawing/2014/main" id="{3EE661B4-8E31-B68D-8EC4-074F5FD0797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7" name="Freeform 185">
            <a:extLst>
              <a:ext uri="{FF2B5EF4-FFF2-40B4-BE49-F238E27FC236}">
                <a16:creationId xmlns:a16="http://schemas.microsoft.com/office/drawing/2014/main" id="{53E1CB6E-2268-572F-5075-79AE8967966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8" name="Freeform 186">
            <a:extLst>
              <a:ext uri="{FF2B5EF4-FFF2-40B4-BE49-F238E27FC236}">
                <a16:creationId xmlns:a16="http://schemas.microsoft.com/office/drawing/2014/main" id="{38634DE7-29E3-073B-64CA-773AAB6760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9" name="Freeform 187">
            <a:extLst>
              <a:ext uri="{FF2B5EF4-FFF2-40B4-BE49-F238E27FC236}">
                <a16:creationId xmlns:a16="http://schemas.microsoft.com/office/drawing/2014/main" id="{E73428A8-F6CE-26A6-7B17-7BF3BB0BB5E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0" name="Freeform 188">
            <a:extLst>
              <a:ext uri="{FF2B5EF4-FFF2-40B4-BE49-F238E27FC236}">
                <a16:creationId xmlns:a16="http://schemas.microsoft.com/office/drawing/2014/main" id="{D94432BD-1FAE-6230-83D4-66181754D1D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1" name="Freeform 189">
            <a:extLst>
              <a:ext uri="{FF2B5EF4-FFF2-40B4-BE49-F238E27FC236}">
                <a16:creationId xmlns:a16="http://schemas.microsoft.com/office/drawing/2014/main" id="{F732D3E2-96DF-A544-F1D2-0EB8840B1E0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2" name="Freeform 190">
            <a:extLst>
              <a:ext uri="{FF2B5EF4-FFF2-40B4-BE49-F238E27FC236}">
                <a16:creationId xmlns:a16="http://schemas.microsoft.com/office/drawing/2014/main" id="{44A7E173-2624-6D89-68D2-A36D29F02A9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3" name="Freeform 191">
            <a:extLst>
              <a:ext uri="{FF2B5EF4-FFF2-40B4-BE49-F238E27FC236}">
                <a16:creationId xmlns:a16="http://schemas.microsoft.com/office/drawing/2014/main" id="{92421F5D-896D-9342-518A-AEA660520A3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4" name="Freeform 192">
            <a:extLst>
              <a:ext uri="{FF2B5EF4-FFF2-40B4-BE49-F238E27FC236}">
                <a16:creationId xmlns:a16="http://schemas.microsoft.com/office/drawing/2014/main" id="{80EE7DE7-8E6A-CCF9-1D41-D02C1C5A965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5" name="Freeform 194">
            <a:extLst>
              <a:ext uri="{FF2B5EF4-FFF2-40B4-BE49-F238E27FC236}">
                <a16:creationId xmlns:a16="http://schemas.microsoft.com/office/drawing/2014/main" id="{3A7736BC-811C-D3CB-4D50-46C90029630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6" name="Freeform 220">
            <a:extLst>
              <a:ext uri="{FF2B5EF4-FFF2-40B4-BE49-F238E27FC236}">
                <a16:creationId xmlns:a16="http://schemas.microsoft.com/office/drawing/2014/main" id="{26547E6A-3BD7-7169-86E4-9BF913E6CE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28" name="Kuva 27">
            <a:extLst>
              <a:ext uri="{FF2B5EF4-FFF2-40B4-BE49-F238E27FC236}">
                <a16:creationId xmlns:a16="http://schemas.microsoft.com/office/drawing/2014/main" id="{8578F280-6C34-BF2E-9DC6-4862C694AFE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45227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5799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Map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3CD8C90-B6C7-439C-ABA7-0B207F0DCDF1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" name="Group 632">
            <a:extLst>
              <a:ext uri="{FF2B5EF4-FFF2-40B4-BE49-F238E27FC236}">
                <a16:creationId xmlns:a16="http://schemas.microsoft.com/office/drawing/2014/main" id="{A6D913D3-0F57-22A8-F76B-0B800933D0F7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bg2"/>
          </a:solidFill>
          <a:effectLst/>
        </p:grpSpPr>
        <p:sp>
          <p:nvSpPr>
            <p:cNvPr id="9" name="Freeform 516">
              <a:extLst>
                <a:ext uri="{FF2B5EF4-FFF2-40B4-BE49-F238E27FC236}">
                  <a16:creationId xmlns:a16="http://schemas.microsoft.com/office/drawing/2014/main" id="{FB0FCB7D-8A00-A297-236E-5D623B6AC232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" name="Freeform 517">
              <a:extLst>
                <a:ext uri="{FF2B5EF4-FFF2-40B4-BE49-F238E27FC236}">
                  <a16:creationId xmlns:a16="http://schemas.microsoft.com/office/drawing/2014/main" id="{25C37B56-3DF0-8E0D-4184-4625B7B4A7A9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1" name="Freeform 518">
              <a:extLst>
                <a:ext uri="{FF2B5EF4-FFF2-40B4-BE49-F238E27FC236}">
                  <a16:creationId xmlns:a16="http://schemas.microsoft.com/office/drawing/2014/main" id="{D5C911DF-DD4D-1D89-FF6B-5D93756EA663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9">
              <a:extLst>
                <a:ext uri="{FF2B5EF4-FFF2-40B4-BE49-F238E27FC236}">
                  <a16:creationId xmlns:a16="http://schemas.microsoft.com/office/drawing/2014/main" id="{5EB51913-5996-E74E-B778-54D85C878A2C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20">
              <a:extLst>
                <a:ext uri="{FF2B5EF4-FFF2-40B4-BE49-F238E27FC236}">
                  <a16:creationId xmlns:a16="http://schemas.microsoft.com/office/drawing/2014/main" id="{3CA6817F-5FB3-C66C-CEFE-F85971BE5DC9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21">
              <a:extLst>
                <a:ext uri="{FF2B5EF4-FFF2-40B4-BE49-F238E27FC236}">
                  <a16:creationId xmlns:a16="http://schemas.microsoft.com/office/drawing/2014/main" id="{2F7BBED5-816E-B3B3-4C19-B81F0CDAFAD4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2">
              <a:extLst>
                <a:ext uri="{FF2B5EF4-FFF2-40B4-BE49-F238E27FC236}">
                  <a16:creationId xmlns:a16="http://schemas.microsoft.com/office/drawing/2014/main" id="{86AAAA9A-0780-E469-35FE-FCA2786AD8B2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3">
              <a:extLst>
                <a:ext uri="{FF2B5EF4-FFF2-40B4-BE49-F238E27FC236}">
                  <a16:creationId xmlns:a16="http://schemas.microsoft.com/office/drawing/2014/main" id="{188A62FE-B3FB-0992-AEE4-98CC84848E29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4">
              <a:extLst>
                <a:ext uri="{FF2B5EF4-FFF2-40B4-BE49-F238E27FC236}">
                  <a16:creationId xmlns:a16="http://schemas.microsoft.com/office/drawing/2014/main" id="{71AE6341-79EC-B284-9733-C731D5CD8F2B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5">
              <a:extLst>
                <a:ext uri="{FF2B5EF4-FFF2-40B4-BE49-F238E27FC236}">
                  <a16:creationId xmlns:a16="http://schemas.microsoft.com/office/drawing/2014/main" id="{314F36A1-D049-0B6C-713D-0DACC574C01A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6">
              <a:extLst>
                <a:ext uri="{FF2B5EF4-FFF2-40B4-BE49-F238E27FC236}">
                  <a16:creationId xmlns:a16="http://schemas.microsoft.com/office/drawing/2014/main" id="{92058C69-95D4-012D-DE51-4F8B191F5457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7">
              <a:extLst>
                <a:ext uri="{FF2B5EF4-FFF2-40B4-BE49-F238E27FC236}">
                  <a16:creationId xmlns:a16="http://schemas.microsoft.com/office/drawing/2014/main" id="{350EC05A-78C6-8386-C3A5-CBE0F5814AC2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8">
              <a:extLst>
                <a:ext uri="{FF2B5EF4-FFF2-40B4-BE49-F238E27FC236}">
                  <a16:creationId xmlns:a16="http://schemas.microsoft.com/office/drawing/2014/main" id="{7CEEE234-6B8D-4806-72BD-6408BF3671CB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9">
              <a:extLst>
                <a:ext uri="{FF2B5EF4-FFF2-40B4-BE49-F238E27FC236}">
                  <a16:creationId xmlns:a16="http://schemas.microsoft.com/office/drawing/2014/main" id="{AE856824-2D46-4395-A65F-2247CDDBBF5C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30">
              <a:extLst>
                <a:ext uri="{FF2B5EF4-FFF2-40B4-BE49-F238E27FC236}">
                  <a16:creationId xmlns:a16="http://schemas.microsoft.com/office/drawing/2014/main" id="{3F339463-2F31-F734-E6D6-BAFA1A5F730F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31">
              <a:extLst>
                <a:ext uri="{FF2B5EF4-FFF2-40B4-BE49-F238E27FC236}">
                  <a16:creationId xmlns:a16="http://schemas.microsoft.com/office/drawing/2014/main" id="{787FA96D-0020-7F30-FCD3-9A48AFD40226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2">
              <a:extLst>
                <a:ext uri="{FF2B5EF4-FFF2-40B4-BE49-F238E27FC236}">
                  <a16:creationId xmlns:a16="http://schemas.microsoft.com/office/drawing/2014/main" id="{AF93DEB7-BA29-79F7-0E3F-2D14A4D1AF29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3">
              <a:extLst>
                <a:ext uri="{FF2B5EF4-FFF2-40B4-BE49-F238E27FC236}">
                  <a16:creationId xmlns:a16="http://schemas.microsoft.com/office/drawing/2014/main" id="{56E1D062-269C-3711-F16E-B1BB43D8432D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4">
              <a:extLst>
                <a:ext uri="{FF2B5EF4-FFF2-40B4-BE49-F238E27FC236}">
                  <a16:creationId xmlns:a16="http://schemas.microsoft.com/office/drawing/2014/main" id="{CFE3F4AE-C043-12BD-0A12-2842A8006C6D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6" name="Freeform 535">
              <a:extLst>
                <a:ext uri="{FF2B5EF4-FFF2-40B4-BE49-F238E27FC236}">
                  <a16:creationId xmlns:a16="http://schemas.microsoft.com/office/drawing/2014/main" id="{12DEE4EA-F6E8-8426-372A-0C8C26941C7E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6">
              <a:extLst>
                <a:ext uri="{FF2B5EF4-FFF2-40B4-BE49-F238E27FC236}">
                  <a16:creationId xmlns:a16="http://schemas.microsoft.com/office/drawing/2014/main" id="{2840B0A8-434C-1FCC-3BB0-2FAED4E5964B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7">
              <a:extLst>
                <a:ext uri="{FF2B5EF4-FFF2-40B4-BE49-F238E27FC236}">
                  <a16:creationId xmlns:a16="http://schemas.microsoft.com/office/drawing/2014/main" id="{BC451865-1F5A-2433-426B-EC39FDF65F80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8">
              <a:extLst>
                <a:ext uri="{FF2B5EF4-FFF2-40B4-BE49-F238E27FC236}">
                  <a16:creationId xmlns:a16="http://schemas.microsoft.com/office/drawing/2014/main" id="{265D53D1-1AB2-7297-1CCE-A5AF7BF5555E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9">
              <a:extLst>
                <a:ext uri="{FF2B5EF4-FFF2-40B4-BE49-F238E27FC236}">
                  <a16:creationId xmlns:a16="http://schemas.microsoft.com/office/drawing/2014/main" id="{03146127-AF43-98CF-CD61-C81A4721B4EC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40">
              <a:extLst>
                <a:ext uri="{FF2B5EF4-FFF2-40B4-BE49-F238E27FC236}">
                  <a16:creationId xmlns:a16="http://schemas.microsoft.com/office/drawing/2014/main" id="{341CC592-0DC1-FFF7-BD53-48082659B9B5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1">
              <a:extLst>
                <a:ext uri="{FF2B5EF4-FFF2-40B4-BE49-F238E27FC236}">
                  <a16:creationId xmlns:a16="http://schemas.microsoft.com/office/drawing/2014/main" id="{00F1D371-7987-8EFE-756B-12FB2BCE4ED6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2">
              <a:extLst>
                <a:ext uri="{FF2B5EF4-FFF2-40B4-BE49-F238E27FC236}">
                  <a16:creationId xmlns:a16="http://schemas.microsoft.com/office/drawing/2014/main" id="{AE2F0C3B-962C-13DD-9946-58AC4BB1E2BD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3">
              <a:extLst>
                <a:ext uri="{FF2B5EF4-FFF2-40B4-BE49-F238E27FC236}">
                  <a16:creationId xmlns:a16="http://schemas.microsoft.com/office/drawing/2014/main" id="{0972DF71-F221-DE20-4CA0-97E21BA86184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4">
              <a:extLst>
                <a:ext uri="{FF2B5EF4-FFF2-40B4-BE49-F238E27FC236}">
                  <a16:creationId xmlns:a16="http://schemas.microsoft.com/office/drawing/2014/main" id="{72E7B362-0783-08A6-1D3F-00891C1891D5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5">
              <a:extLst>
                <a:ext uri="{FF2B5EF4-FFF2-40B4-BE49-F238E27FC236}">
                  <a16:creationId xmlns:a16="http://schemas.microsoft.com/office/drawing/2014/main" id="{1BDF95F5-4BE2-E544-5AFB-EC2D8829CB84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6">
              <a:extLst>
                <a:ext uri="{FF2B5EF4-FFF2-40B4-BE49-F238E27FC236}">
                  <a16:creationId xmlns:a16="http://schemas.microsoft.com/office/drawing/2014/main" id="{9AED9EE0-4869-9A66-F6F8-4CC682A6379D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7">
              <a:extLst>
                <a:ext uri="{FF2B5EF4-FFF2-40B4-BE49-F238E27FC236}">
                  <a16:creationId xmlns:a16="http://schemas.microsoft.com/office/drawing/2014/main" id="{088D1796-22D7-40D8-B45A-1E8B4DEE6DCC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8">
              <a:extLst>
                <a:ext uri="{FF2B5EF4-FFF2-40B4-BE49-F238E27FC236}">
                  <a16:creationId xmlns:a16="http://schemas.microsoft.com/office/drawing/2014/main" id="{2DAC86F9-E614-29B7-7833-3AA7B8163491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9">
              <a:extLst>
                <a:ext uri="{FF2B5EF4-FFF2-40B4-BE49-F238E27FC236}">
                  <a16:creationId xmlns:a16="http://schemas.microsoft.com/office/drawing/2014/main" id="{A8DDCE70-C10C-A593-A333-E88F41E26212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50">
              <a:extLst>
                <a:ext uri="{FF2B5EF4-FFF2-40B4-BE49-F238E27FC236}">
                  <a16:creationId xmlns:a16="http://schemas.microsoft.com/office/drawing/2014/main" id="{78FE1919-2094-554C-B32B-641CA43A4709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1">
              <a:extLst>
                <a:ext uri="{FF2B5EF4-FFF2-40B4-BE49-F238E27FC236}">
                  <a16:creationId xmlns:a16="http://schemas.microsoft.com/office/drawing/2014/main" id="{71117147-2364-09B8-4FA4-2C67C8ABEB89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2">
              <a:extLst>
                <a:ext uri="{FF2B5EF4-FFF2-40B4-BE49-F238E27FC236}">
                  <a16:creationId xmlns:a16="http://schemas.microsoft.com/office/drawing/2014/main" id="{5400C1BF-110F-8633-77AE-D2F4CAAAFD7E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3">
              <a:extLst>
                <a:ext uri="{FF2B5EF4-FFF2-40B4-BE49-F238E27FC236}">
                  <a16:creationId xmlns:a16="http://schemas.microsoft.com/office/drawing/2014/main" id="{3069D44D-843B-9E51-7619-6E64BDE21172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4">
              <a:extLst>
                <a:ext uri="{FF2B5EF4-FFF2-40B4-BE49-F238E27FC236}">
                  <a16:creationId xmlns:a16="http://schemas.microsoft.com/office/drawing/2014/main" id="{068CFB65-A0AD-FE05-EA06-CA771D6D7A29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5">
              <a:extLst>
                <a:ext uri="{FF2B5EF4-FFF2-40B4-BE49-F238E27FC236}">
                  <a16:creationId xmlns:a16="http://schemas.microsoft.com/office/drawing/2014/main" id="{BD9A5028-8779-5A39-0CC7-6E437A9DC329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6">
              <a:extLst>
                <a:ext uri="{FF2B5EF4-FFF2-40B4-BE49-F238E27FC236}">
                  <a16:creationId xmlns:a16="http://schemas.microsoft.com/office/drawing/2014/main" id="{46CDBD43-57C5-7F96-169B-4166A460B19D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7">
              <a:extLst>
                <a:ext uri="{FF2B5EF4-FFF2-40B4-BE49-F238E27FC236}">
                  <a16:creationId xmlns:a16="http://schemas.microsoft.com/office/drawing/2014/main" id="{27D965B9-6DE9-8624-F7D4-C24CCCCA5729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8">
              <a:extLst>
                <a:ext uri="{FF2B5EF4-FFF2-40B4-BE49-F238E27FC236}">
                  <a16:creationId xmlns:a16="http://schemas.microsoft.com/office/drawing/2014/main" id="{B4206D5F-FE48-A49A-FEEF-609DD6FD0850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9">
              <a:extLst>
                <a:ext uri="{FF2B5EF4-FFF2-40B4-BE49-F238E27FC236}">
                  <a16:creationId xmlns:a16="http://schemas.microsoft.com/office/drawing/2014/main" id="{19EDD6D8-D51C-0DB0-770E-6A8A85A6E197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60">
              <a:extLst>
                <a:ext uri="{FF2B5EF4-FFF2-40B4-BE49-F238E27FC236}">
                  <a16:creationId xmlns:a16="http://schemas.microsoft.com/office/drawing/2014/main" id="{795FF63F-20F0-C498-94D0-BAC9D8E2C5E5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1">
              <a:extLst>
                <a:ext uri="{FF2B5EF4-FFF2-40B4-BE49-F238E27FC236}">
                  <a16:creationId xmlns:a16="http://schemas.microsoft.com/office/drawing/2014/main" id="{5B4A2314-0C66-89E0-E5B2-5F14CDA84637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2">
              <a:extLst>
                <a:ext uri="{FF2B5EF4-FFF2-40B4-BE49-F238E27FC236}">
                  <a16:creationId xmlns:a16="http://schemas.microsoft.com/office/drawing/2014/main" id="{17C6EB96-E93E-C9F1-E07C-FB985B72ADBE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3">
              <a:extLst>
                <a:ext uri="{FF2B5EF4-FFF2-40B4-BE49-F238E27FC236}">
                  <a16:creationId xmlns:a16="http://schemas.microsoft.com/office/drawing/2014/main" id="{F822FE5E-65B0-5A1D-3AC0-8C06E9C418E6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4">
              <a:extLst>
                <a:ext uri="{FF2B5EF4-FFF2-40B4-BE49-F238E27FC236}">
                  <a16:creationId xmlns:a16="http://schemas.microsoft.com/office/drawing/2014/main" id="{8CA05724-2523-D62F-8AB3-F58039405A21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5">
              <a:extLst>
                <a:ext uri="{FF2B5EF4-FFF2-40B4-BE49-F238E27FC236}">
                  <a16:creationId xmlns:a16="http://schemas.microsoft.com/office/drawing/2014/main" id="{D60E1C50-7E52-B81E-02C5-BBEEFE8C92CB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6">
              <a:extLst>
                <a:ext uri="{FF2B5EF4-FFF2-40B4-BE49-F238E27FC236}">
                  <a16:creationId xmlns:a16="http://schemas.microsoft.com/office/drawing/2014/main" id="{5BD89111-BDD8-DD96-70F0-B0EB10E836DA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7">
              <a:extLst>
                <a:ext uri="{FF2B5EF4-FFF2-40B4-BE49-F238E27FC236}">
                  <a16:creationId xmlns:a16="http://schemas.microsoft.com/office/drawing/2014/main" id="{C9E75FF5-F4C9-D031-39CC-C2306042BE19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8">
              <a:extLst>
                <a:ext uri="{FF2B5EF4-FFF2-40B4-BE49-F238E27FC236}">
                  <a16:creationId xmlns:a16="http://schemas.microsoft.com/office/drawing/2014/main" id="{82FCF482-262B-504B-2AD2-6C493A1389BC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9">
              <a:extLst>
                <a:ext uri="{FF2B5EF4-FFF2-40B4-BE49-F238E27FC236}">
                  <a16:creationId xmlns:a16="http://schemas.microsoft.com/office/drawing/2014/main" id="{43A70514-AB81-57AE-3A66-B06D2DB56970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70">
              <a:extLst>
                <a:ext uri="{FF2B5EF4-FFF2-40B4-BE49-F238E27FC236}">
                  <a16:creationId xmlns:a16="http://schemas.microsoft.com/office/drawing/2014/main" id="{8AAB54E3-1854-D96F-161F-E90381793FE7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1">
              <a:extLst>
                <a:ext uri="{FF2B5EF4-FFF2-40B4-BE49-F238E27FC236}">
                  <a16:creationId xmlns:a16="http://schemas.microsoft.com/office/drawing/2014/main" id="{3A9EAAED-D33A-659E-8FDF-02735231C687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2">
              <a:extLst>
                <a:ext uri="{FF2B5EF4-FFF2-40B4-BE49-F238E27FC236}">
                  <a16:creationId xmlns:a16="http://schemas.microsoft.com/office/drawing/2014/main" id="{95F6F41C-0306-5EE6-C115-E123CD3F09A9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3">
              <a:extLst>
                <a:ext uri="{FF2B5EF4-FFF2-40B4-BE49-F238E27FC236}">
                  <a16:creationId xmlns:a16="http://schemas.microsoft.com/office/drawing/2014/main" id="{E7785D1B-FC49-D39C-4820-53DC91D0CF02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4">
              <a:extLst>
                <a:ext uri="{FF2B5EF4-FFF2-40B4-BE49-F238E27FC236}">
                  <a16:creationId xmlns:a16="http://schemas.microsoft.com/office/drawing/2014/main" id="{C10C651F-85E0-AC08-4047-441661BCE835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5">
              <a:extLst>
                <a:ext uri="{FF2B5EF4-FFF2-40B4-BE49-F238E27FC236}">
                  <a16:creationId xmlns:a16="http://schemas.microsoft.com/office/drawing/2014/main" id="{FCE6E079-EA39-4AB7-C87C-E6904C7E0AEB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6">
              <a:extLst>
                <a:ext uri="{FF2B5EF4-FFF2-40B4-BE49-F238E27FC236}">
                  <a16:creationId xmlns:a16="http://schemas.microsoft.com/office/drawing/2014/main" id="{8B2F16D8-8E55-A39E-CCB0-23642E5FA0DA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7">
              <a:extLst>
                <a:ext uri="{FF2B5EF4-FFF2-40B4-BE49-F238E27FC236}">
                  <a16:creationId xmlns:a16="http://schemas.microsoft.com/office/drawing/2014/main" id="{AD865399-C57D-69DF-DE70-4A823E09605A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8">
              <a:extLst>
                <a:ext uri="{FF2B5EF4-FFF2-40B4-BE49-F238E27FC236}">
                  <a16:creationId xmlns:a16="http://schemas.microsoft.com/office/drawing/2014/main" id="{D89E2E4B-82B7-5785-EB41-B45B0522E5E6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9">
              <a:extLst>
                <a:ext uri="{FF2B5EF4-FFF2-40B4-BE49-F238E27FC236}">
                  <a16:creationId xmlns:a16="http://schemas.microsoft.com/office/drawing/2014/main" id="{7BDF39BB-E3E4-B7C0-BCC5-E575A5464718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80">
              <a:extLst>
                <a:ext uri="{FF2B5EF4-FFF2-40B4-BE49-F238E27FC236}">
                  <a16:creationId xmlns:a16="http://schemas.microsoft.com/office/drawing/2014/main" id="{43EF4621-606A-3194-CBD4-B27FE80A3948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1">
              <a:extLst>
                <a:ext uri="{FF2B5EF4-FFF2-40B4-BE49-F238E27FC236}">
                  <a16:creationId xmlns:a16="http://schemas.microsoft.com/office/drawing/2014/main" id="{C64BF4D2-D5BA-2D70-FA26-19664D9373FB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2">
              <a:extLst>
                <a:ext uri="{FF2B5EF4-FFF2-40B4-BE49-F238E27FC236}">
                  <a16:creationId xmlns:a16="http://schemas.microsoft.com/office/drawing/2014/main" id="{86EEF97C-D129-F9B3-A1A9-5B1FB1DF5B3E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3">
              <a:extLst>
                <a:ext uri="{FF2B5EF4-FFF2-40B4-BE49-F238E27FC236}">
                  <a16:creationId xmlns:a16="http://schemas.microsoft.com/office/drawing/2014/main" id="{F27CE8E1-6F83-2590-D3E5-6973C74F1471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4">
              <a:extLst>
                <a:ext uri="{FF2B5EF4-FFF2-40B4-BE49-F238E27FC236}">
                  <a16:creationId xmlns:a16="http://schemas.microsoft.com/office/drawing/2014/main" id="{8657187C-38E9-A4E8-1BF2-C035FBF96041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5">
              <a:extLst>
                <a:ext uri="{FF2B5EF4-FFF2-40B4-BE49-F238E27FC236}">
                  <a16:creationId xmlns:a16="http://schemas.microsoft.com/office/drawing/2014/main" id="{5D9C5F2E-6F84-DA80-F21F-46325CB4B1E7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6">
              <a:extLst>
                <a:ext uri="{FF2B5EF4-FFF2-40B4-BE49-F238E27FC236}">
                  <a16:creationId xmlns:a16="http://schemas.microsoft.com/office/drawing/2014/main" id="{7F23D9EB-D4BC-76DD-3A06-3FBA36578FE1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7">
              <a:extLst>
                <a:ext uri="{FF2B5EF4-FFF2-40B4-BE49-F238E27FC236}">
                  <a16:creationId xmlns:a16="http://schemas.microsoft.com/office/drawing/2014/main" id="{6236A3D7-E480-93C9-D3EA-3A30C94C4605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8">
              <a:extLst>
                <a:ext uri="{FF2B5EF4-FFF2-40B4-BE49-F238E27FC236}">
                  <a16:creationId xmlns:a16="http://schemas.microsoft.com/office/drawing/2014/main" id="{45D02BB6-0187-AEEA-6853-511EBDE2CFCF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9">
              <a:extLst>
                <a:ext uri="{FF2B5EF4-FFF2-40B4-BE49-F238E27FC236}">
                  <a16:creationId xmlns:a16="http://schemas.microsoft.com/office/drawing/2014/main" id="{4E903C40-73D4-6AEB-7AB7-D2FEE9FC2FDF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90">
              <a:extLst>
                <a:ext uri="{FF2B5EF4-FFF2-40B4-BE49-F238E27FC236}">
                  <a16:creationId xmlns:a16="http://schemas.microsoft.com/office/drawing/2014/main" id="{8604F0BB-BF62-1681-5267-47E1C506722B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1">
              <a:extLst>
                <a:ext uri="{FF2B5EF4-FFF2-40B4-BE49-F238E27FC236}">
                  <a16:creationId xmlns:a16="http://schemas.microsoft.com/office/drawing/2014/main" id="{034B4A6D-6240-5681-8338-BC6342E66613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2">
              <a:extLst>
                <a:ext uri="{FF2B5EF4-FFF2-40B4-BE49-F238E27FC236}">
                  <a16:creationId xmlns:a16="http://schemas.microsoft.com/office/drawing/2014/main" id="{E6F10340-D4F7-E959-D8C6-D116D3F938DB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3">
              <a:extLst>
                <a:ext uri="{FF2B5EF4-FFF2-40B4-BE49-F238E27FC236}">
                  <a16:creationId xmlns:a16="http://schemas.microsoft.com/office/drawing/2014/main" id="{D6263960-3E3B-41A4-D7DE-DEBA57CA7651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4">
              <a:extLst>
                <a:ext uri="{FF2B5EF4-FFF2-40B4-BE49-F238E27FC236}">
                  <a16:creationId xmlns:a16="http://schemas.microsoft.com/office/drawing/2014/main" id="{C76DA147-6DD8-93FC-4045-8831B91F7821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5">
              <a:extLst>
                <a:ext uri="{FF2B5EF4-FFF2-40B4-BE49-F238E27FC236}">
                  <a16:creationId xmlns:a16="http://schemas.microsoft.com/office/drawing/2014/main" id="{B7A3369B-EA9D-B346-4C4B-7479D949EDF7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6">
              <a:extLst>
                <a:ext uri="{FF2B5EF4-FFF2-40B4-BE49-F238E27FC236}">
                  <a16:creationId xmlns:a16="http://schemas.microsoft.com/office/drawing/2014/main" id="{78EF8075-F490-6271-0C1D-4C9833E64E4D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7">
              <a:extLst>
                <a:ext uri="{FF2B5EF4-FFF2-40B4-BE49-F238E27FC236}">
                  <a16:creationId xmlns:a16="http://schemas.microsoft.com/office/drawing/2014/main" id="{37AD30ED-9F32-0C49-79B2-A3D603403F75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8">
              <a:extLst>
                <a:ext uri="{FF2B5EF4-FFF2-40B4-BE49-F238E27FC236}">
                  <a16:creationId xmlns:a16="http://schemas.microsoft.com/office/drawing/2014/main" id="{89A89011-767A-F77B-16D8-430E750258B9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9">
              <a:extLst>
                <a:ext uri="{FF2B5EF4-FFF2-40B4-BE49-F238E27FC236}">
                  <a16:creationId xmlns:a16="http://schemas.microsoft.com/office/drawing/2014/main" id="{BD6E0D9A-A1DD-3EC0-75F5-E0A1457F0969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600">
              <a:extLst>
                <a:ext uri="{FF2B5EF4-FFF2-40B4-BE49-F238E27FC236}">
                  <a16:creationId xmlns:a16="http://schemas.microsoft.com/office/drawing/2014/main" id="{3E4F2158-5D9A-E3F7-4DE1-4297A191CA66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1">
              <a:extLst>
                <a:ext uri="{FF2B5EF4-FFF2-40B4-BE49-F238E27FC236}">
                  <a16:creationId xmlns:a16="http://schemas.microsoft.com/office/drawing/2014/main" id="{2DCE988A-82F5-CF03-7C56-DC6FFF6D3CD5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2">
              <a:extLst>
                <a:ext uri="{FF2B5EF4-FFF2-40B4-BE49-F238E27FC236}">
                  <a16:creationId xmlns:a16="http://schemas.microsoft.com/office/drawing/2014/main" id="{CBE724CA-BEC6-50F9-B3E1-FCF43F654AA3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3">
              <a:extLst>
                <a:ext uri="{FF2B5EF4-FFF2-40B4-BE49-F238E27FC236}">
                  <a16:creationId xmlns:a16="http://schemas.microsoft.com/office/drawing/2014/main" id="{231AB650-2EAD-6667-DA31-AD09D57881E8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4">
              <a:extLst>
                <a:ext uri="{FF2B5EF4-FFF2-40B4-BE49-F238E27FC236}">
                  <a16:creationId xmlns:a16="http://schemas.microsoft.com/office/drawing/2014/main" id="{67F6EE2D-55BB-AAD3-B130-8AAA670542B2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5">
              <a:extLst>
                <a:ext uri="{FF2B5EF4-FFF2-40B4-BE49-F238E27FC236}">
                  <a16:creationId xmlns:a16="http://schemas.microsoft.com/office/drawing/2014/main" id="{F44618B8-EFA1-2814-642F-2D242923EB62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6">
              <a:extLst>
                <a:ext uri="{FF2B5EF4-FFF2-40B4-BE49-F238E27FC236}">
                  <a16:creationId xmlns:a16="http://schemas.microsoft.com/office/drawing/2014/main" id="{062AAD1D-348F-7A80-B569-200380366B54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7">
              <a:extLst>
                <a:ext uri="{FF2B5EF4-FFF2-40B4-BE49-F238E27FC236}">
                  <a16:creationId xmlns:a16="http://schemas.microsoft.com/office/drawing/2014/main" id="{A07D8A2D-EF4C-0372-0AAB-4E7ECFD36583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8">
              <a:extLst>
                <a:ext uri="{FF2B5EF4-FFF2-40B4-BE49-F238E27FC236}">
                  <a16:creationId xmlns:a16="http://schemas.microsoft.com/office/drawing/2014/main" id="{C704A4C6-4165-5DF8-1173-75ACAB6DC356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9">
              <a:extLst>
                <a:ext uri="{FF2B5EF4-FFF2-40B4-BE49-F238E27FC236}">
                  <a16:creationId xmlns:a16="http://schemas.microsoft.com/office/drawing/2014/main" id="{0D9DEACA-FB59-B2E7-5D88-2F528AF65EF3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10">
              <a:extLst>
                <a:ext uri="{FF2B5EF4-FFF2-40B4-BE49-F238E27FC236}">
                  <a16:creationId xmlns:a16="http://schemas.microsoft.com/office/drawing/2014/main" id="{02A9B9CF-FB00-B8D1-E7EF-B3A9A5CCB37D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1">
              <a:extLst>
                <a:ext uri="{FF2B5EF4-FFF2-40B4-BE49-F238E27FC236}">
                  <a16:creationId xmlns:a16="http://schemas.microsoft.com/office/drawing/2014/main" id="{73F69BC0-9FD1-114C-4265-0D03535BBD10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2">
              <a:extLst>
                <a:ext uri="{FF2B5EF4-FFF2-40B4-BE49-F238E27FC236}">
                  <a16:creationId xmlns:a16="http://schemas.microsoft.com/office/drawing/2014/main" id="{EEDDBD38-71CD-4D49-BA46-AE4F19211A85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3">
              <a:extLst>
                <a:ext uri="{FF2B5EF4-FFF2-40B4-BE49-F238E27FC236}">
                  <a16:creationId xmlns:a16="http://schemas.microsoft.com/office/drawing/2014/main" id="{28843B04-55A9-CFCD-149E-AAC744A11F0D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4">
              <a:extLst>
                <a:ext uri="{FF2B5EF4-FFF2-40B4-BE49-F238E27FC236}">
                  <a16:creationId xmlns:a16="http://schemas.microsoft.com/office/drawing/2014/main" id="{3779F879-33EB-A131-A199-A313EFF7AB21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5">
              <a:extLst>
                <a:ext uri="{FF2B5EF4-FFF2-40B4-BE49-F238E27FC236}">
                  <a16:creationId xmlns:a16="http://schemas.microsoft.com/office/drawing/2014/main" id="{318D1480-29AA-71E4-F731-EF5868C30325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6">
              <a:extLst>
                <a:ext uri="{FF2B5EF4-FFF2-40B4-BE49-F238E27FC236}">
                  <a16:creationId xmlns:a16="http://schemas.microsoft.com/office/drawing/2014/main" id="{9EDD49E3-3EA1-2639-3F90-A6F5807EA162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7">
              <a:extLst>
                <a:ext uri="{FF2B5EF4-FFF2-40B4-BE49-F238E27FC236}">
                  <a16:creationId xmlns:a16="http://schemas.microsoft.com/office/drawing/2014/main" id="{551A2B08-3152-46FC-9F95-78F5CFCAC4D9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8">
              <a:extLst>
                <a:ext uri="{FF2B5EF4-FFF2-40B4-BE49-F238E27FC236}">
                  <a16:creationId xmlns:a16="http://schemas.microsoft.com/office/drawing/2014/main" id="{A797F125-185A-7077-D744-371A24EA0C56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9">
              <a:extLst>
                <a:ext uri="{FF2B5EF4-FFF2-40B4-BE49-F238E27FC236}">
                  <a16:creationId xmlns:a16="http://schemas.microsoft.com/office/drawing/2014/main" id="{B79EE332-DB60-C383-154B-6D6B901E7560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1" name="Freeform 161">
            <a:extLst>
              <a:ext uri="{FF2B5EF4-FFF2-40B4-BE49-F238E27FC236}">
                <a16:creationId xmlns:a16="http://schemas.microsoft.com/office/drawing/2014/main" id="{9950D47E-486A-0950-1A8B-AF2AB8484D8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2" name="Freeform 162">
            <a:extLst>
              <a:ext uri="{FF2B5EF4-FFF2-40B4-BE49-F238E27FC236}">
                <a16:creationId xmlns:a16="http://schemas.microsoft.com/office/drawing/2014/main" id="{314B202F-90FC-13FB-D7A3-1C0338F613B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3">
            <a:extLst>
              <a:ext uri="{FF2B5EF4-FFF2-40B4-BE49-F238E27FC236}">
                <a16:creationId xmlns:a16="http://schemas.microsoft.com/office/drawing/2014/main" id="{DEC91858-0DF5-DC90-ADC0-DFC33F48321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4">
            <a:extLst>
              <a:ext uri="{FF2B5EF4-FFF2-40B4-BE49-F238E27FC236}">
                <a16:creationId xmlns:a16="http://schemas.microsoft.com/office/drawing/2014/main" id="{55724FC5-6AFF-2072-8F75-EA515290A0C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5">
            <a:extLst>
              <a:ext uri="{FF2B5EF4-FFF2-40B4-BE49-F238E27FC236}">
                <a16:creationId xmlns:a16="http://schemas.microsoft.com/office/drawing/2014/main" id="{70610FBB-179F-C74D-53FE-2B0DEC55043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6">
            <a:extLst>
              <a:ext uri="{FF2B5EF4-FFF2-40B4-BE49-F238E27FC236}">
                <a16:creationId xmlns:a16="http://schemas.microsoft.com/office/drawing/2014/main" id="{94EE65C0-FDF5-3F1A-7571-AF876B91A45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7">
            <a:extLst>
              <a:ext uri="{FF2B5EF4-FFF2-40B4-BE49-F238E27FC236}">
                <a16:creationId xmlns:a16="http://schemas.microsoft.com/office/drawing/2014/main" id="{2A46F582-9845-1540-62CB-B6BEB18DF39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8">
            <a:extLst>
              <a:ext uri="{FF2B5EF4-FFF2-40B4-BE49-F238E27FC236}">
                <a16:creationId xmlns:a16="http://schemas.microsoft.com/office/drawing/2014/main" id="{B297FD55-25D5-969F-40CE-8E9222A52E5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9">
            <a:extLst>
              <a:ext uri="{FF2B5EF4-FFF2-40B4-BE49-F238E27FC236}">
                <a16:creationId xmlns:a16="http://schemas.microsoft.com/office/drawing/2014/main" id="{1E8E8E21-E231-9A93-6F3E-6BB44D97CAC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70">
            <a:extLst>
              <a:ext uri="{FF2B5EF4-FFF2-40B4-BE49-F238E27FC236}">
                <a16:creationId xmlns:a16="http://schemas.microsoft.com/office/drawing/2014/main" id="{B95E4B84-C868-A7A9-0784-21AC2DE029B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1">
            <a:extLst>
              <a:ext uri="{FF2B5EF4-FFF2-40B4-BE49-F238E27FC236}">
                <a16:creationId xmlns:a16="http://schemas.microsoft.com/office/drawing/2014/main" id="{00BCBDA8-FB37-3985-D594-F5CF7AE53D9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2">
            <a:extLst>
              <a:ext uri="{FF2B5EF4-FFF2-40B4-BE49-F238E27FC236}">
                <a16:creationId xmlns:a16="http://schemas.microsoft.com/office/drawing/2014/main" id="{41B6BE31-FB03-0679-86B1-6F9B089C771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3">
            <a:extLst>
              <a:ext uri="{FF2B5EF4-FFF2-40B4-BE49-F238E27FC236}">
                <a16:creationId xmlns:a16="http://schemas.microsoft.com/office/drawing/2014/main" id="{09520F98-D0B8-9B7B-1634-13F4C6A1272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4">
            <a:extLst>
              <a:ext uri="{FF2B5EF4-FFF2-40B4-BE49-F238E27FC236}">
                <a16:creationId xmlns:a16="http://schemas.microsoft.com/office/drawing/2014/main" id="{5B4EE6B2-0AA2-7A19-B0E8-473E90FE21D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5">
            <a:extLst>
              <a:ext uri="{FF2B5EF4-FFF2-40B4-BE49-F238E27FC236}">
                <a16:creationId xmlns:a16="http://schemas.microsoft.com/office/drawing/2014/main" id="{41860727-DB08-7CF3-7C64-795CCADED4E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6">
            <a:extLst>
              <a:ext uri="{FF2B5EF4-FFF2-40B4-BE49-F238E27FC236}">
                <a16:creationId xmlns:a16="http://schemas.microsoft.com/office/drawing/2014/main" id="{EED61C62-EF02-7035-8443-21F38DF6AE5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7">
            <a:extLst>
              <a:ext uri="{FF2B5EF4-FFF2-40B4-BE49-F238E27FC236}">
                <a16:creationId xmlns:a16="http://schemas.microsoft.com/office/drawing/2014/main" id="{F0F5E612-2F03-2B61-CC8F-DBFE7DF19F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8">
            <a:extLst>
              <a:ext uri="{FF2B5EF4-FFF2-40B4-BE49-F238E27FC236}">
                <a16:creationId xmlns:a16="http://schemas.microsoft.com/office/drawing/2014/main" id="{43A29CD4-6587-FD70-01AD-5A048B5A3C5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9">
            <a:extLst>
              <a:ext uri="{FF2B5EF4-FFF2-40B4-BE49-F238E27FC236}">
                <a16:creationId xmlns:a16="http://schemas.microsoft.com/office/drawing/2014/main" id="{F3741B71-F954-9416-24AD-D76916FC4C3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81">
            <a:extLst>
              <a:ext uri="{FF2B5EF4-FFF2-40B4-BE49-F238E27FC236}">
                <a16:creationId xmlns:a16="http://schemas.microsoft.com/office/drawing/2014/main" id="{35BFAAAA-10DA-DA8C-A0D7-C7FA7F127F9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2">
            <a:extLst>
              <a:ext uri="{FF2B5EF4-FFF2-40B4-BE49-F238E27FC236}">
                <a16:creationId xmlns:a16="http://schemas.microsoft.com/office/drawing/2014/main" id="{0BC99349-BABB-3BAF-8220-00335A75FF8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3">
            <a:extLst>
              <a:ext uri="{FF2B5EF4-FFF2-40B4-BE49-F238E27FC236}">
                <a16:creationId xmlns:a16="http://schemas.microsoft.com/office/drawing/2014/main" id="{089C2A3C-2450-ACE4-1241-412D19A0BE3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4">
            <a:extLst>
              <a:ext uri="{FF2B5EF4-FFF2-40B4-BE49-F238E27FC236}">
                <a16:creationId xmlns:a16="http://schemas.microsoft.com/office/drawing/2014/main" id="{2D202ED5-8217-2B11-B3F8-23962F8E42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5">
            <a:extLst>
              <a:ext uri="{FF2B5EF4-FFF2-40B4-BE49-F238E27FC236}">
                <a16:creationId xmlns:a16="http://schemas.microsoft.com/office/drawing/2014/main" id="{81C9F7BD-AB09-CBEA-B7E9-494FD728767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6">
            <a:extLst>
              <a:ext uri="{FF2B5EF4-FFF2-40B4-BE49-F238E27FC236}">
                <a16:creationId xmlns:a16="http://schemas.microsoft.com/office/drawing/2014/main" id="{0FC75672-8A66-AA10-5E7E-64AD80AFDEB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7">
            <a:extLst>
              <a:ext uri="{FF2B5EF4-FFF2-40B4-BE49-F238E27FC236}">
                <a16:creationId xmlns:a16="http://schemas.microsoft.com/office/drawing/2014/main" id="{6400FF17-E907-525A-B9CC-6F8101E0878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8">
            <a:extLst>
              <a:ext uri="{FF2B5EF4-FFF2-40B4-BE49-F238E27FC236}">
                <a16:creationId xmlns:a16="http://schemas.microsoft.com/office/drawing/2014/main" id="{5C763F22-1ED4-B8C7-3DB5-F5DDEE04797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9">
            <a:extLst>
              <a:ext uri="{FF2B5EF4-FFF2-40B4-BE49-F238E27FC236}">
                <a16:creationId xmlns:a16="http://schemas.microsoft.com/office/drawing/2014/main" id="{F7CAC6ED-2C14-4BE5-7DE1-D4C1CD079DC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90">
            <a:extLst>
              <a:ext uri="{FF2B5EF4-FFF2-40B4-BE49-F238E27FC236}">
                <a16:creationId xmlns:a16="http://schemas.microsoft.com/office/drawing/2014/main" id="{23E433BA-7857-9187-9914-45433D5BF7E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1">
            <a:extLst>
              <a:ext uri="{FF2B5EF4-FFF2-40B4-BE49-F238E27FC236}">
                <a16:creationId xmlns:a16="http://schemas.microsoft.com/office/drawing/2014/main" id="{E9AF7A63-3C04-AAFA-52C4-B5B1E3DD122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2">
            <a:extLst>
              <a:ext uri="{FF2B5EF4-FFF2-40B4-BE49-F238E27FC236}">
                <a16:creationId xmlns:a16="http://schemas.microsoft.com/office/drawing/2014/main" id="{557116F4-A701-5F83-B8AD-2623D2CE759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4">
            <a:extLst>
              <a:ext uri="{FF2B5EF4-FFF2-40B4-BE49-F238E27FC236}">
                <a16:creationId xmlns:a16="http://schemas.microsoft.com/office/drawing/2014/main" id="{1B71E631-6BDE-8355-2AA1-4C722A8AD92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220">
            <a:extLst>
              <a:ext uri="{FF2B5EF4-FFF2-40B4-BE49-F238E27FC236}">
                <a16:creationId xmlns:a16="http://schemas.microsoft.com/office/drawing/2014/main" id="{84E80F30-5203-CAD0-9972-BE684F8314C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3" name="Kuva 32">
            <a:extLst>
              <a:ext uri="{FF2B5EF4-FFF2-40B4-BE49-F238E27FC236}">
                <a16:creationId xmlns:a16="http://schemas.microsoft.com/office/drawing/2014/main" id="{5154325A-61E5-387F-711F-C908518D077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45227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4536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Map 3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4B535424-5AD5-41E7-8505-A7CDD0F8295B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" name="Group 632">
            <a:extLst>
              <a:ext uri="{FF2B5EF4-FFF2-40B4-BE49-F238E27FC236}">
                <a16:creationId xmlns:a16="http://schemas.microsoft.com/office/drawing/2014/main" id="{A5F182C3-4609-C39E-018B-1B60BCA227F3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accent6"/>
          </a:solidFill>
          <a:effectLst/>
        </p:grpSpPr>
        <p:sp>
          <p:nvSpPr>
            <p:cNvPr id="9" name="Freeform 516">
              <a:extLst>
                <a:ext uri="{FF2B5EF4-FFF2-40B4-BE49-F238E27FC236}">
                  <a16:creationId xmlns:a16="http://schemas.microsoft.com/office/drawing/2014/main" id="{71DB98E8-4665-0F42-5A7E-7553B09E881E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" name="Freeform 517">
              <a:extLst>
                <a:ext uri="{FF2B5EF4-FFF2-40B4-BE49-F238E27FC236}">
                  <a16:creationId xmlns:a16="http://schemas.microsoft.com/office/drawing/2014/main" id="{45D476E9-4EEA-D48C-44A0-409C59FA3423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1" name="Freeform 518">
              <a:extLst>
                <a:ext uri="{FF2B5EF4-FFF2-40B4-BE49-F238E27FC236}">
                  <a16:creationId xmlns:a16="http://schemas.microsoft.com/office/drawing/2014/main" id="{5378CF4E-F3B8-EA4F-E652-EB0F4210ABA3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9">
              <a:extLst>
                <a:ext uri="{FF2B5EF4-FFF2-40B4-BE49-F238E27FC236}">
                  <a16:creationId xmlns:a16="http://schemas.microsoft.com/office/drawing/2014/main" id="{5079869F-11C3-1624-3EFF-4995996ECD1E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20">
              <a:extLst>
                <a:ext uri="{FF2B5EF4-FFF2-40B4-BE49-F238E27FC236}">
                  <a16:creationId xmlns:a16="http://schemas.microsoft.com/office/drawing/2014/main" id="{81E8B489-559F-BD7F-0447-8A80D1D343D5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21">
              <a:extLst>
                <a:ext uri="{FF2B5EF4-FFF2-40B4-BE49-F238E27FC236}">
                  <a16:creationId xmlns:a16="http://schemas.microsoft.com/office/drawing/2014/main" id="{B109F5C3-C621-65A7-3A29-AECEA5FF3B43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2">
              <a:extLst>
                <a:ext uri="{FF2B5EF4-FFF2-40B4-BE49-F238E27FC236}">
                  <a16:creationId xmlns:a16="http://schemas.microsoft.com/office/drawing/2014/main" id="{F6DB4690-A665-8A45-3421-7240154A49E9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3">
              <a:extLst>
                <a:ext uri="{FF2B5EF4-FFF2-40B4-BE49-F238E27FC236}">
                  <a16:creationId xmlns:a16="http://schemas.microsoft.com/office/drawing/2014/main" id="{B016D284-DE53-29E0-812E-4DECAC6383FA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4">
              <a:extLst>
                <a:ext uri="{FF2B5EF4-FFF2-40B4-BE49-F238E27FC236}">
                  <a16:creationId xmlns:a16="http://schemas.microsoft.com/office/drawing/2014/main" id="{B98ABA8B-6F86-A65F-3AB7-D46D4F7BCCF4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5">
              <a:extLst>
                <a:ext uri="{FF2B5EF4-FFF2-40B4-BE49-F238E27FC236}">
                  <a16:creationId xmlns:a16="http://schemas.microsoft.com/office/drawing/2014/main" id="{5B8A39F7-46A5-E82A-99D5-85BEE227FDB2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6">
              <a:extLst>
                <a:ext uri="{FF2B5EF4-FFF2-40B4-BE49-F238E27FC236}">
                  <a16:creationId xmlns:a16="http://schemas.microsoft.com/office/drawing/2014/main" id="{3C3BE5DE-F3DF-E32A-C195-B5B5C723D616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7">
              <a:extLst>
                <a:ext uri="{FF2B5EF4-FFF2-40B4-BE49-F238E27FC236}">
                  <a16:creationId xmlns:a16="http://schemas.microsoft.com/office/drawing/2014/main" id="{1953270F-B6C4-C951-9894-0DF5A9997BC3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8">
              <a:extLst>
                <a:ext uri="{FF2B5EF4-FFF2-40B4-BE49-F238E27FC236}">
                  <a16:creationId xmlns:a16="http://schemas.microsoft.com/office/drawing/2014/main" id="{8D2ECECE-A9F5-999E-634F-4E7B48D34673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9">
              <a:extLst>
                <a:ext uri="{FF2B5EF4-FFF2-40B4-BE49-F238E27FC236}">
                  <a16:creationId xmlns:a16="http://schemas.microsoft.com/office/drawing/2014/main" id="{2FF003B8-DFA7-95D0-F54F-A29A69C6432D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30">
              <a:extLst>
                <a:ext uri="{FF2B5EF4-FFF2-40B4-BE49-F238E27FC236}">
                  <a16:creationId xmlns:a16="http://schemas.microsoft.com/office/drawing/2014/main" id="{528AC22F-FA24-8307-5B0F-0886FE9574EC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31">
              <a:extLst>
                <a:ext uri="{FF2B5EF4-FFF2-40B4-BE49-F238E27FC236}">
                  <a16:creationId xmlns:a16="http://schemas.microsoft.com/office/drawing/2014/main" id="{344C4F96-6C69-9EAB-6F33-985C85B74719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2">
              <a:extLst>
                <a:ext uri="{FF2B5EF4-FFF2-40B4-BE49-F238E27FC236}">
                  <a16:creationId xmlns:a16="http://schemas.microsoft.com/office/drawing/2014/main" id="{23BA3FAB-351A-E5AC-BC69-86AC8B6F66E8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3">
              <a:extLst>
                <a:ext uri="{FF2B5EF4-FFF2-40B4-BE49-F238E27FC236}">
                  <a16:creationId xmlns:a16="http://schemas.microsoft.com/office/drawing/2014/main" id="{63D67049-A5E0-B6E6-9226-C16C34840CFF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4">
              <a:extLst>
                <a:ext uri="{FF2B5EF4-FFF2-40B4-BE49-F238E27FC236}">
                  <a16:creationId xmlns:a16="http://schemas.microsoft.com/office/drawing/2014/main" id="{B1698C7C-E197-A7CA-74EF-BE9CC1951BA4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6" name="Freeform 535">
              <a:extLst>
                <a:ext uri="{FF2B5EF4-FFF2-40B4-BE49-F238E27FC236}">
                  <a16:creationId xmlns:a16="http://schemas.microsoft.com/office/drawing/2014/main" id="{29198522-9363-F89B-4A33-D8B2649C8194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6">
              <a:extLst>
                <a:ext uri="{FF2B5EF4-FFF2-40B4-BE49-F238E27FC236}">
                  <a16:creationId xmlns:a16="http://schemas.microsoft.com/office/drawing/2014/main" id="{67353879-CB65-13E9-A935-65D0160E5D53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7">
              <a:extLst>
                <a:ext uri="{FF2B5EF4-FFF2-40B4-BE49-F238E27FC236}">
                  <a16:creationId xmlns:a16="http://schemas.microsoft.com/office/drawing/2014/main" id="{B37150F8-0854-56A2-81EB-7CAF7253E229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8">
              <a:extLst>
                <a:ext uri="{FF2B5EF4-FFF2-40B4-BE49-F238E27FC236}">
                  <a16:creationId xmlns:a16="http://schemas.microsoft.com/office/drawing/2014/main" id="{50525BB3-2B2B-D002-C953-8E8975BB040D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9">
              <a:extLst>
                <a:ext uri="{FF2B5EF4-FFF2-40B4-BE49-F238E27FC236}">
                  <a16:creationId xmlns:a16="http://schemas.microsoft.com/office/drawing/2014/main" id="{A197586D-A7C3-1B83-61C9-482D00865525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40">
              <a:extLst>
                <a:ext uri="{FF2B5EF4-FFF2-40B4-BE49-F238E27FC236}">
                  <a16:creationId xmlns:a16="http://schemas.microsoft.com/office/drawing/2014/main" id="{E31106D5-276B-31C7-A954-3703C2BAA532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1">
              <a:extLst>
                <a:ext uri="{FF2B5EF4-FFF2-40B4-BE49-F238E27FC236}">
                  <a16:creationId xmlns:a16="http://schemas.microsoft.com/office/drawing/2014/main" id="{876D7FEE-F4B5-F37C-6EC0-33D6AD49E469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2">
              <a:extLst>
                <a:ext uri="{FF2B5EF4-FFF2-40B4-BE49-F238E27FC236}">
                  <a16:creationId xmlns:a16="http://schemas.microsoft.com/office/drawing/2014/main" id="{F31886F6-782C-9112-2356-BA1E27EB0D8A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3">
              <a:extLst>
                <a:ext uri="{FF2B5EF4-FFF2-40B4-BE49-F238E27FC236}">
                  <a16:creationId xmlns:a16="http://schemas.microsoft.com/office/drawing/2014/main" id="{F29AD825-6DA8-4111-74C6-860350AC73E0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4">
              <a:extLst>
                <a:ext uri="{FF2B5EF4-FFF2-40B4-BE49-F238E27FC236}">
                  <a16:creationId xmlns:a16="http://schemas.microsoft.com/office/drawing/2014/main" id="{9D24D59A-3D89-6714-0BF6-2E59388F3688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5">
              <a:extLst>
                <a:ext uri="{FF2B5EF4-FFF2-40B4-BE49-F238E27FC236}">
                  <a16:creationId xmlns:a16="http://schemas.microsoft.com/office/drawing/2014/main" id="{0002648C-FD4E-04A8-690E-7AEC799FBDBF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6">
              <a:extLst>
                <a:ext uri="{FF2B5EF4-FFF2-40B4-BE49-F238E27FC236}">
                  <a16:creationId xmlns:a16="http://schemas.microsoft.com/office/drawing/2014/main" id="{356E8EFD-FEFD-1EC9-7A7D-DAEE303FA327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7">
              <a:extLst>
                <a:ext uri="{FF2B5EF4-FFF2-40B4-BE49-F238E27FC236}">
                  <a16:creationId xmlns:a16="http://schemas.microsoft.com/office/drawing/2014/main" id="{413D5BFA-3BC5-FC02-990F-6FCF61C8637F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8">
              <a:extLst>
                <a:ext uri="{FF2B5EF4-FFF2-40B4-BE49-F238E27FC236}">
                  <a16:creationId xmlns:a16="http://schemas.microsoft.com/office/drawing/2014/main" id="{4EBB2CD5-BB9B-E202-5650-47B7E8FA6D6B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9">
              <a:extLst>
                <a:ext uri="{FF2B5EF4-FFF2-40B4-BE49-F238E27FC236}">
                  <a16:creationId xmlns:a16="http://schemas.microsoft.com/office/drawing/2014/main" id="{0B88D841-94DE-5E39-5733-F4B79E49CEB8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50">
              <a:extLst>
                <a:ext uri="{FF2B5EF4-FFF2-40B4-BE49-F238E27FC236}">
                  <a16:creationId xmlns:a16="http://schemas.microsoft.com/office/drawing/2014/main" id="{356AF3F7-7268-9E50-B95F-A3C06DD984D9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1">
              <a:extLst>
                <a:ext uri="{FF2B5EF4-FFF2-40B4-BE49-F238E27FC236}">
                  <a16:creationId xmlns:a16="http://schemas.microsoft.com/office/drawing/2014/main" id="{E64D5771-3F9E-F8BE-83DF-EBBAACF50A66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2">
              <a:extLst>
                <a:ext uri="{FF2B5EF4-FFF2-40B4-BE49-F238E27FC236}">
                  <a16:creationId xmlns:a16="http://schemas.microsoft.com/office/drawing/2014/main" id="{617E238E-247F-3C6F-DBFD-182D57AC05C5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3">
              <a:extLst>
                <a:ext uri="{FF2B5EF4-FFF2-40B4-BE49-F238E27FC236}">
                  <a16:creationId xmlns:a16="http://schemas.microsoft.com/office/drawing/2014/main" id="{3E8395BF-8250-BB07-D350-3E74B15F5F3F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4">
              <a:extLst>
                <a:ext uri="{FF2B5EF4-FFF2-40B4-BE49-F238E27FC236}">
                  <a16:creationId xmlns:a16="http://schemas.microsoft.com/office/drawing/2014/main" id="{1CE0789C-B729-8937-39DA-CF557DB3DC0F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5">
              <a:extLst>
                <a:ext uri="{FF2B5EF4-FFF2-40B4-BE49-F238E27FC236}">
                  <a16:creationId xmlns:a16="http://schemas.microsoft.com/office/drawing/2014/main" id="{BB1BDBA0-4176-0178-7BDA-7502F89A6FE9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6">
              <a:extLst>
                <a:ext uri="{FF2B5EF4-FFF2-40B4-BE49-F238E27FC236}">
                  <a16:creationId xmlns:a16="http://schemas.microsoft.com/office/drawing/2014/main" id="{0D7C0757-3C9F-B18F-F186-37DDE681CE37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7">
              <a:extLst>
                <a:ext uri="{FF2B5EF4-FFF2-40B4-BE49-F238E27FC236}">
                  <a16:creationId xmlns:a16="http://schemas.microsoft.com/office/drawing/2014/main" id="{44663244-D6EB-D282-B86B-062AA00F5DBE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8">
              <a:extLst>
                <a:ext uri="{FF2B5EF4-FFF2-40B4-BE49-F238E27FC236}">
                  <a16:creationId xmlns:a16="http://schemas.microsoft.com/office/drawing/2014/main" id="{4B025938-3A4D-44D1-74A3-FE2AF8461DDB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9">
              <a:extLst>
                <a:ext uri="{FF2B5EF4-FFF2-40B4-BE49-F238E27FC236}">
                  <a16:creationId xmlns:a16="http://schemas.microsoft.com/office/drawing/2014/main" id="{A30FDA9C-4355-0E99-1467-599899F53887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60">
              <a:extLst>
                <a:ext uri="{FF2B5EF4-FFF2-40B4-BE49-F238E27FC236}">
                  <a16:creationId xmlns:a16="http://schemas.microsoft.com/office/drawing/2014/main" id="{86497D52-D057-D4AA-5EDF-CF17328BB59D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1">
              <a:extLst>
                <a:ext uri="{FF2B5EF4-FFF2-40B4-BE49-F238E27FC236}">
                  <a16:creationId xmlns:a16="http://schemas.microsoft.com/office/drawing/2014/main" id="{790A68AD-B13F-AECC-58B8-32EF68E37305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2">
              <a:extLst>
                <a:ext uri="{FF2B5EF4-FFF2-40B4-BE49-F238E27FC236}">
                  <a16:creationId xmlns:a16="http://schemas.microsoft.com/office/drawing/2014/main" id="{D7198DB5-5896-D153-0A82-F4DE36764180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3">
              <a:extLst>
                <a:ext uri="{FF2B5EF4-FFF2-40B4-BE49-F238E27FC236}">
                  <a16:creationId xmlns:a16="http://schemas.microsoft.com/office/drawing/2014/main" id="{B77C8B85-E877-BE1D-F0B1-CE67FD9EA3CA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4">
              <a:extLst>
                <a:ext uri="{FF2B5EF4-FFF2-40B4-BE49-F238E27FC236}">
                  <a16:creationId xmlns:a16="http://schemas.microsoft.com/office/drawing/2014/main" id="{E2FE9B10-7529-C009-A625-6BE99DE7F36A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5">
              <a:extLst>
                <a:ext uri="{FF2B5EF4-FFF2-40B4-BE49-F238E27FC236}">
                  <a16:creationId xmlns:a16="http://schemas.microsoft.com/office/drawing/2014/main" id="{D0B85891-B8D9-7392-9713-D998B8378505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6">
              <a:extLst>
                <a:ext uri="{FF2B5EF4-FFF2-40B4-BE49-F238E27FC236}">
                  <a16:creationId xmlns:a16="http://schemas.microsoft.com/office/drawing/2014/main" id="{66EFAC2B-9293-CA4D-93C1-65FCA8697861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7">
              <a:extLst>
                <a:ext uri="{FF2B5EF4-FFF2-40B4-BE49-F238E27FC236}">
                  <a16:creationId xmlns:a16="http://schemas.microsoft.com/office/drawing/2014/main" id="{F983B75F-D242-A278-DD38-53E81560BA43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8">
              <a:extLst>
                <a:ext uri="{FF2B5EF4-FFF2-40B4-BE49-F238E27FC236}">
                  <a16:creationId xmlns:a16="http://schemas.microsoft.com/office/drawing/2014/main" id="{519C39EA-2EDD-3D5C-EDFC-AA04445DD726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9">
              <a:extLst>
                <a:ext uri="{FF2B5EF4-FFF2-40B4-BE49-F238E27FC236}">
                  <a16:creationId xmlns:a16="http://schemas.microsoft.com/office/drawing/2014/main" id="{0FC3B5FD-F4FB-E0AB-8B02-A8CF041D5638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70">
              <a:extLst>
                <a:ext uri="{FF2B5EF4-FFF2-40B4-BE49-F238E27FC236}">
                  <a16:creationId xmlns:a16="http://schemas.microsoft.com/office/drawing/2014/main" id="{6F964DFB-EE57-8C52-0FEE-211267F543E0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1">
              <a:extLst>
                <a:ext uri="{FF2B5EF4-FFF2-40B4-BE49-F238E27FC236}">
                  <a16:creationId xmlns:a16="http://schemas.microsoft.com/office/drawing/2014/main" id="{3EA668BC-C460-748B-531D-46488792C2D8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2">
              <a:extLst>
                <a:ext uri="{FF2B5EF4-FFF2-40B4-BE49-F238E27FC236}">
                  <a16:creationId xmlns:a16="http://schemas.microsoft.com/office/drawing/2014/main" id="{0495E7DC-C2BB-49B8-BD06-8C0E3807B473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3">
              <a:extLst>
                <a:ext uri="{FF2B5EF4-FFF2-40B4-BE49-F238E27FC236}">
                  <a16:creationId xmlns:a16="http://schemas.microsoft.com/office/drawing/2014/main" id="{C5414AE1-31FE-3AC9-EBDF-3CE2FCDFEA63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4">
              <a:extLst>
                <a:ext uri="{FF2B5EF4-FFF2-40B4-BE49-F238E27FC236}">
                  <a16:creationId xmlns:a16="http://schemas.microsoft.com/office/drawing/2014/main" id="{FB9651CB-093E-F797-9419-A8A9C4BA57FD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5">
              <a:extLst>
                <a:ext uri="{FF2B5EF4-FFF2-40B4-BE49-F238E27FC236}">
                  <a16:creationId xmlns:a16="http://schemas.microsoft.com/office/drawing/2014/main" id="{C6B7B589-4513-1865-B5DB-D58EDAA7F921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6">
              <a:extLst>
                <a:ext uri="{FF2B5EF4-FFF2-40B4-BE49-F238E27FC236}">
                  <a16:creationId xmlns:a16="http://schemas.microsoft.com/office/drawing/2014/main" id="{3A609CE5-3F83-031D-CE36-3C9F9DC0EB4B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7">
              <a:extLst>
                <a:ext uri="{FF2B5EF4-FFF2-40B4-BE49-F238E27FC236}">
                  <a16:creationId xmlns:a16="http://schemas.microsoft.com/office/drawing/2014/main" id="{30804CC4-9E46-9609-0128-CA581748583B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8">
              <a:extLst>
                <a:ext uri="{FF2B5EF4-FFF2-40B4-BE49-F238E27FC236}">
                  <a16:creationId xmlns:a16="http://schemas.microsoft.com/office/drawing/2014/main" id="{9B9FE929-41EB-03C1-15A1-D82E56967F0D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9">
              <a:extLst>
                <a:ext uri="{FF2B5EF4-FFF2-40B4-BE49-F238E27FC236}">
                  <a16:creationId xmlns:a16="http://schemas.microsoft.com/office/drawing/2014/main" id="{E42F84FC-6AB4-D0C1-E170-8535F23BE4DA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80">
              <a:extLst>
                <a:ext uri="{FF2B5EF4-FFF2-40B4-BE49-F238E27FC236}">
                  <a16:creationId xmlns:a16="http://schemas.microsoft.com/office/drawing/2014/main" id="{AFA92678-1B6B-FA45-640E-405557892266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1">
              <a:extLst>
                <a:ext uri="{FF2B5EF4-FFF2-40B4-BE49-F238E27FC236}">
                  <a16:creationId xmlns:a16="http://schemas.microsoft.com/office/drawing/2014/main" id="{FBD8BF90-0BED-C9CB-A5DB-2B74A264F256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2">
              <a:extLst>
                <a:ext uri="{FF2B5EF4-FFF2-40B4-BE49-F238E27FC236}">
                  <a16:creationId xmlns:a16="http://schemas.microsoft.com/office/drawing/2014/main" id="{8E55C0A5-A554-7667-2C9A-C8D3D13783EF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3">
              <a:extLst>
                <a:ext uri="{FF2B5EF4-FFF2-40B4-BE49-F238E27FC236}">
                  <a16:creationId xmlns:a16="http://schemas.microsoft.com/office/drawing/2014/main" id="{C82FA25A-335E-F62D-60E6-CBCC2D08F7D9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4">
              <a:extLst>
                <a:ext uri="{FF2B5EF4-FFF2-40B4-BE49-F238E27FC236}">
                  <a16:creationId xmlns:a16="http://schemas.microsoft.com/office/drawing/2014/main" id="{1E911802-CA41-D5E2-B8C9-8C0FB5857FB9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5">
              <a:extLst>
                <a:ext uri="{FF2B5EF4-FFF2-40B4-BE49-F238E27FC236}">
                  <a16:creationId xmlns:a16="http://schemas.microsoft.com/office/drawing/2014/main" id="{6715885B-D3AB-CA0D-E84B-06B6E1328B84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6">
              <a:extLst>
                <a:ext uri="{FF2B5EF4-FFF2-40B4-BE49-F238E27FC236}">
                  <a16:creationId xmlns:a16="http://schemas.microsoft.com/office/drawing/2014/main" id="{E2BF7C89-FF03-4F34-7564-4E1CFC288C3C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7">
              <a:extLst>
                <a:ext uri="{FF2B5EF4-FFF2-40B4-BE49-F238E27FC236}">
                  <a16:creationId xmlns:a16="http://schemas.microsoft.com/office/drawing/2014/main" id="{8F636591-6877-567A-6CD8-6F075E4159AB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8">
              <a:extLst>
                <a:ext uri="{FF2B5EF4-FFF2-40B4-BE49-F238E27FC236}">
                  <a16:creationId xmlns:a16="http://schemas.microsoft.com/office/drawing/2014/main" id="{680A6CF4-635A-173A-EE70-7479489272CD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9">
              <a:extLst>
                <a:ext uri="{FF2B5EF4-FFF2-40B4-BE49-F238E27FC236}">
                  <a16:creationId xmlns:a16="http://schemas.microsoft.com/office/drawing/2014/main" id="{0171C2F0-42F5-47E6-E9B6-3F0981267C61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90">
              <a:extLst>
                <a:ext uri="{FF2B5EF4-FFF2-40B4-BE49-F238E27FC236}">
                  <a16:creationId xmlns:a16="http://schemas.microsoft.com/office/drawing/2014/main" id="{B3736AD3-7D6C-7EFC-B6F6-D01C2BEB7E2F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1">
              <a:extLst>
                <a:ext uri="{FF2B5EF4-FFF2-40B4-BE49-F238E27FC236}">
                  <a16:creationId xmlns:a16="http://schemas.microsoft.com/office/drawing/2014/main" id="{736D55E9-6B94-8BA3-1B5E-347A85C208B1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2">
              <a:extLst>
                <a:ext uri="{FF2B5EF4-FFF2-40B4-BE49-F238E27FC236}">
                  <a16:creationId xmlns:a16="http://schemas.microsoft.com/office/drawing/2014/main" id="{EEBB39D0-0624-5524-807F-05577B2FE262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3">
              <a:extLst>
                <a:ext uri="{FF2B5EF4-FFF2-40B4-BE49-F238E27FC236}">
                  <a16:creationId xmlns:a16="http://schemas.microsoft.com/office/drawing/2014/main" id="{F6407D35-1A19-AFFC-23E2-46A8DF0AB63D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4">
              <a:extLst>
                <a:ext uri="{FF2B5EF4-FFF2-40B4-BE49-F238E27FC236}">
                  <a16:creationId xmlns:a16="http://schemas.microsoft.com/office/drawing/2014/main" id="{FDDE60EB-2AA0-CDE4-0694-F7CB3BE1E4FD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5">
              <a:extLst>
                <a:ext uri="{FF2B5EF4-FFF2-40B4-BE49-F238E27FC236}">
                  <a16:creationId xmlns:a16="http://schemas.microsoft.com/office/drawing/2014/main" id="{937742F8-0856-9E9A-317B-92D7F0B98747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6">
              <a:extLst>
                <a:ext uri="{FF2B5EF4-FFF2-40B4-BE49-F238E27FC236}">
                  <a16:creationId xmlns:a16="http://schemas.microsoft.com/office/drawing/2014/main" id="{5BE07C34-2668-1239-B4EB-B51CE140440C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7">
              <a:extLst>
                <a:ext uri="{FF2B5EF4-FFF2-40B4-BE49-F238E27FC236}">
                  <a16:creationId xmlns:a16="http://schemas.microsoft.com/office/drawing/2014/main" id="{404D464B-957B-225D-392B-DB9CB47CB068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8">
              <a:extLst>
                <a:ext uri="{FF2B5EF4-FFF2-40B4-BE49-F238E27FC236}">
                  <a16:creationId xmlns:a16="http://schemas.microsoft.com/office/drawing/2014/main" id="{24EC86DB-DE20-20A8-F357-B0AD503ED0F4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9">
              <a:extLst>
                <a:ext uri="{FF2B5EF4-FFF2-40B4-BE49-F238E27FC236}">
                  <a16:creationId xmlns:a16="http://schemas.microsoft.com/office/drawing/2014/main" id="{7CF1C853-31E6-04B0-EFD7-D18F23F4C024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600">
              <a:extLst>
                <a:ext uri="{FF2B5EF4-FFF2-40B4-BE49-F238E27FC236}">
                  <a16:creationId xmlns:a16="http://schemas.microsoft.com/office/drawing/2014/main" id="{8B41DBBE-66C9-B98F-5503-F049D2932296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1">
              <a:extLst>
                <a:ext uri="{FF2B5EF4-FFF2-40B4-BE49-F238E27FC236}">
                  <a16:creationId xmlns:a16="http://schemas.microsoft.com/office/drawing/2014/main" id="{BFA7C25A-2B4D-CA75-E849-A2F6A9C74057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2">
              <a:extLst>
                <a:ext uri="{FF2B5EF4-FFF2-40B4-BE49-F238E27FC236}">
                  <a16:creationId xmlns:a16="http://schemas.microsoft.com/office/drawing/2014/main" id="{3B6BFAAB-BECC-8A72-1E7D-9B4BA218278E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3">
              <a:extLst>
                <a:ext uri="{FF2B5EF4-FFF2-40B4-BE49-F238E27FC236}">
                  <a16:creationId xmlns:a16="http://schemas.microsoft.com/office/drawing/2014/main" id="{C09CAC4B-20A7-B293-7F20-C2A4CF19C2FF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4">
              <a:extLst>
                <a:ext uri="{FF2B5EF4-FFF2-40B4-BE49-F238E27FC236}">
                  <a16:creationId xmlns:a16="http://schemas.microsoft.com/office/drawing/2014/main" id="{CAC9DBE4-86CB-6056-20F3-B3D2414576D5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5">
              <a:extLst>
                <a:ext uri="{FF2B5EF4-FFF2-40B4-BE49-F238E27FC236}">
                  <a16:creationId xmlns:a16="http://schemas.microsoft.com/office/drawing/2014/main" id="{FEB1D14E-D873-3E0F-EFE8-35ADED755839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6">
              <a:extLst>
                <a:ext uri="{FF2B5EF4-FFF2-40B4-BE49-F238E27FC236}">
                  <a16:creationId xmlns:a16="http://schemas.microsoft.com/office/drawing/2014/main" id="{72097159-DA03-62F5-8C54-4C0D9D6161A8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7">
              <a:extLst>
                <a:ext uri="{FF2B5EF4-FFF2-40B4-BE49-F238E27FC236}">
                  <a16:creationId xmlns:a16="http://schemas.microsoft.com/office/drawing/2014/main" id="{CF5C33EC-74EF-F55A-BCA8-AC1683AD835D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8">
              <a:extLst>
                <a:ext uri="{FF2B5EF4-FFF2-40B4-BE49-F238E27FC236}">
                  <a16:creationId xmlns:a16="http://schemas.microsoft.com/office/drawing/2014/main" id="{3B116447-B7E4-6FD1-2F1A-8C27E9A9978B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9">
              <a:extLst>
                <a:ext uri="{FF2B5EF4-FFF2-40B4-BE49-F238E27FC236}">
                  <a16:creationId xmlns:a16="http://schemas.microsoft.com/office/drawing/2014/main" id="{142B9D44-1B79-45E1-11B4-B27884BCAF42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10">
              <a:extLst>
                <a:ext uri="{FF2B5EF4-FFF2-40B4-BE49-F238E27FC236}">
                  <a16:creationId xmlns:a16="http://schemas.microsoft.com/office/drawing/2014/main" id="{A68889A9-8624-E0FA-C80F-60B08A44E766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1">
              <a:extLst>
                <a:ext uri="{FF2B5EF4-FFF2-40B4-BE49-F238E27FC236}">
                  <a16:creationId xmlns:a16="http://schemas.microsoft.com/office/drawing/2014/main" id="{4920A365-D82A-8C0F-44A5-DF0EF2646629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2">
              <a:extLst>
                <a:ext uri="{FF2B5EF4-FFF2-40B4-BE49-F238E27FC236}">
                  <a16:creationId xmlns:a16="http://schemas.microsoft.com/office/drawing/2014/main" id="{F0E4A619-EB84-5C1D-0399-66CAABE3CDC2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3">
              <a:extLst>
                <a:ext uri="{FF2B5EF4-FFF2-40B4-BE49-F238E27FC236}">
                  <a16:creationId xmlns:a16="http://schemas.microsoft.com/office/drawing/2014/main" id="{440D4B77-1BD0-41C2-9E6F-3C7F82452CD2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4">
              <a:extLst>
                <a:ext uri="{FF2B5EF4-FFF2-40B4-BE49-F238E27FC236}">
                  <a16:creationId xmlns:a16="http://schemas.microsoft.com/office/drawing/2014/main" id="{B07E539F-4AE0-A5A0-403A-2F9A82D1090C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5">
              <a:extLst>
                <a:ext uri="{FF2B5EF4-FFF2-40B4-BE49-F238E27FC236}">
                  <a16:creationId xmlns:a16="http://schemas.microsoft.com/office/drawing/2014/main" id="{C896FC0A-E5F8-E1EF-C52F-36293AE0A87B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6">
              <a:extLst>
                <a:ext uri="{FF2B5EF4-FFF2-40B4-BE49-F238E27FC236}">
                  <a16:creationId xmlns:a16="http://schemas.microsoft.com/office/drawing/2014/main" id="{878DA0CB-3FB4-94CE-BBB0-A8D8B986CCA8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7">
              <a:extLst>
                <a:ext uri="{FF2B5EF4-FFF2-40B4-BE49-F238E27FC236}">
                  <a16:creationId xmlns:a16="http://schemas.microsoft.com/office/drawing/2014/main" id="{0EF4D80D-5A93-6A97-B3A7-318A8191B116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8">
              <a:extLst>
                <a:ext uri="{FF2B5EF4-FFF2-40B4-BE49-F238E27FC236}">
                  <a16:creationId xmlns:a16="http://schemas.microsoft.com/office/drawing/2014/main" id="{127B20D4-F2EE-94D7-8B21-8219CD8362D3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9">
              <a:extLst>
                <a:ext uri="{FF2B5EF4-FFF2-40B4-BE49-F238E27FC236}">
                  <a16:creationId xmlns:a16="http://schemas.microsoft.com/office/drawing/2014/main" id="{8C017D70-5A3E-05EE-0725-856A11674027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1" name="Freeform 161">
            <a:extLst>
              <a:ext uri="{FF2B5EF4-FFF2-40B4-BE49-F238E27FC236}">
                <a16:creationId xmlns:a16="http://schemas.microsoft.com/office/drawing/2014/main" id="{4E25D6DD-AFEA-C3A1-2F85-28947B0AD09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2" name="Freeform 162">
            <a:extLst>
              <a:ext uri="{FF2B5EF4-FFF2-40B4-BE49-F238E27FC236}">
                <a16:creationId xmlns:a16="http://schemas.microsoft.com/office/drawing/2014/main" id="{CA9F8006-D3C5-A57E-5F13-B12CCE5A3CA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3">
            <a:extLst>
              <a:ext uri="{FF2B5EF4-FFF2-40B4-BE49-F238E27FC236}">
                <a16:creationId xmlns:a16="http://schemas.microsoft.com/office/drawing/2014/main" id="{77DE2FF0-1E3C-BF21-9819-C05D101498D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4">
            <a:extLst>
              <a:ext uri="{FF2B5EF4-FFF2-40B4-BE49-F238E27FC236}">
                <a16:creationId xmlns:a16="http://schemas.microsoft.com/office/drawing/2014/main" id="{AFC09237-FF59-5379-95F8-BE98F86D4AE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5">
            <a:extLst>
              <a:ext uri="{FF2B5EF4-FFF2-40B4-BE49-F238E27FC236}">
                <a16:creationId xmlns:a16="http://schemas.microsoft.com/office/drawing/2014/main" id="{08ECF2AE-EC76-57FF-2985-B705F3FC2B5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6">
            <a:extLst>
              <a:ext uri="{FF2B5EF4-FFF2-40B4-BE49-F238E27FC236}">
                <a16:creationId xmlns:a16="http://schemas.microsoft.com/office/drawing/2014/main" id="{215EE4D7-4546-FF04-3046-132747438CC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7">
            <a:extLst>
              <a:ext uri="{FF2B5EF4-FFF2-40B4-BE49-F238E27FC236}">
                <a16:creationId xmlns:a16="http://schemas.microsoft.com/office/drawing/2014/main" id="{FF16BB00-CAB3-53BD-CBBF-3942BEA92BF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8">
            <a:extLst>
              <a:ext uri="{FF2B5EF4-FFF2-40B4-BE49-F238E27FC236}">
                <a16:creationId xmlns:a16="http://schemas.microsoft.com/office/drawing/2014/main" id="{66FDC449-601E-35F8-9C18-D06D0880CB0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9">
            <a:extLst>
              <a:ext uri="{FF2B5EF4-FFF2-40B4-BE49-F238E27FC236}">
                <a16:creationId xmlns:a16="http://schemas.microsoft.com/office/drawing/2014/main" id="{E2645FAA-C5EB-BE36-532C-5EEEEDEBBD5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70">
            <a:extLst>
              <a:ext uri="{FF2B5EF4-FFF2-40B4-BE49-F238E27FC236}">
                <a16:creationId xmlns:a16="http://schemas.microsoft.com/office/drawing/2014/main" id="{E0F378BD-09ED-4EB4-DD8B-412A03EA1A7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1">
            <a:extLst>
              <a:ext uri="{FF2B5EF4-FFF2-40B4-BE49-F238E27FC236}">
                <a16:creationId xmlns:a16="http://schemas.microsoft.com/office/drawing/2014/main" id="{A0973686-58FC-1F3E-84F3-F36465023EE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2">
            <a:extLst>
              <a:ext uri="{FF2B5EF4-FFF2-40B4-BE49-F238E27FC236}">
                <a16:creationId xmlns:a16="http://schemas.microsoft.com/office/drawing/2014/main" id="{9CB30B98-1288-E3D8-8233-FC9A1C7484A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3">
            <a:extLst>
              <a:ext uri="{FF2B5EF4-FFF2-40B4-BE49-F238E27FC236}">
                <a16:creationId xmlns:a16="http://schemas.microsoft.com/office/drawing/2014/main" id="{37E92451-B38C-AB83-00FF-91A8EC63EDC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4">
            <a:extLst>
              <a:ext uri="{FF2B5EF4-FFF2-40B4-BE49-F238E27FC236}">
                <a16:creationId xmlns:a16="http://schemas.microsoft.com/office/drawing/2014/main" id="{AAB1A515-3AD0-29C0-A6F9-F8C737687AB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5">
            <a:extLst>
              <a:ext uri="{FF2B5EF4-FFF2-40B4-BE49-F238E27FC236}">
                <a16:creationId xmlns:a16="http://schemas.microsoft.com/office/drawing/2014/main" id="{B4CC0347-54EF-364D-92A8-59ACB96AE36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6">
            <a:extLst>
              <a:ext uri="{FF2B5EF4-FFF2-40B4-BE49-F238E27FC236}">
                <a16:creationId xmlns:a16="http://schemas.microsoft.com/office/drawing/2014/main" id="{3F77D758-AC61-1D42-10B2-004C8AF8B77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7">
            <a:extLst>
              <a:ext uri="{FF2B5EF4-FFF2-40B4-BE49-F238E27FC236}">
                <a16:creationId xmlns:a16="http://schemas.microsoft.com/office/drawing/2014/main" id="{D99141BA-D100-B6D0-6F1C-8247183E7AB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8">
            <a:extLst>
              <a:ext uri="{FF2B5EF4-FFF2-40B4-BE49-F238E27FC236}">
                <a16:creationId xmlns:a16="http://schemas.microsoft.com/office/drawing/2014/main" id="{E88B32EF-29E6-4017-6D62-5CE24D3CD23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9">
            <a:extLst>
              <a:ext uri="{FF2B5EF4-FFF2-40B4-BE49-F238E27FC236}">
                <a16:creationId xmlns:a16="http://schemas.microsoft.com/office/drawing/2014/main" id="{6BE35151-A762-C646-205D-1EC8257CE43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81">
            <a:extLst>
              <a:ext uri="{FF2B5EF4-FFF2-40B4-BE49-F238E27FC236}">
                <a16:creationId xmlns:a16="http://schemas.microsoft.com/office/drawing/2014/main" id="{B67A292B-83EB-8117-320B-86F10CD1045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2">
            <a:extLst>
              <a:ext uri="{FF2B5EF4-FFF2-40B4-BE49-F238E27FC236}">
                <a16:creationId xmlns:a16="http://schemas.microsoft.com/office/drawing/2014/main" id="{5DB04AD0-2A4E-EC4C-F5E9-9BCAF6C1622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3">
            <a:extLst>
              <a:ext uri="{FF2B5EF4-FFF2-40B4-BE49-F238E27FC236}">
                <a16:creationId xmlns:a16="http://schemas.microsoft.com/office/drawing/2014/main" id="{0D3D427D-4767-26F3-33F6-B13E3CE5500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4">
            <a:extLst>
              <a:ext uri="{FF2B5EF4-FFF2-40B4-BE49-F238E27FC236}">
                <a16:creationId xmlns:a16="http://schemas.microsoft.com/office/drawing/2014/main" id="{200E503F-F86D-9A33-00C7-C28D1CEA321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5">
            <a:extLst>
              <a:ext uri="{FF2B5EF4-FFF2-40B4-BE49-F238E27FC236}">
                <a16:creationId xmlns:a16="http://schemas.microsoft.com/office/drawing/2014/main" id="{E4C8466B-7AD9-B049-7C13-E8727903512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6">
            <a:extLst>
              <a:ext uri="{FF2B5EF4-FFF2-40B4-BE49-F238E27FC236}">
                <a16:creationId xmlns:a16="http://schemas.microsoft.com/office/drawing/2014/main" id="{9636B79E-030E-7316-F317-6BF9BB9F997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7">
            <a:extLst>
              <a:ext uri="{FF2B5EF4-FFF2-40B4-BE49-F238E27FC236}">
                <a16:creationId xmlns:a16="http://schemas.microsoft.com/office/drawing/2014/main" id="{621C2F35-4DA6-B22F-166B-F7E30080E05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8">
            <a:extLst>
              <a:ext uri="{FF2B5EF4-FFF2-40B4-BE49-F238E27FC236}">
                <a16:creationId xmlns:a16="http://schemas.microsoft.com/office/drawing/2014/main" id="{E6139CB0-0086-3246-4F43-817DE2EDC06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9">
            <a:extLst>
              <a:ext uri="{FF2B5EF4-FFF2-40B4-BE49-F238E27FC236}">
                <a16:creationId xmlns:a16="http://schemas.microsoft.com/office/drawing/2014/main" id="{29E7C1AE-E30D-26D5-A7CD-4C4D9E7D725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90">
            <a:extLst>
              <a:ext uri="{FF2B5EF4-FFF2-40B4-BE49-F238E27FC236}">
                <a16:creationId xmlns:a16="http://schemas.microsoft.com/office/drawing/2014/main" id="{9C43FC33-9B86-4553-7415-685D44B5E0F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1">
            <a:extLst>
              <a:ext uri="{FF2B5EF4-FFF2-40B4-BE49-F238E27FC236}">
                <a16:creationId xmlns:a16="http://schemas.microsoft.com/office/drawing/2014/main" id="{F9D46918-1E61-7179-DA15-4054452CAC8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2">
            <a:extLst>
              <a:ext uri="{FF2B5EF4-FFF2-40B4-BE49-F238E27FC236}">
                <a16:creationId xmlns:a16="http://schemas.microsoft.com/office/drawing/2014/main" id="{3A20B673-4E6C-9589-0E6B-5538CF3259A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4">
            <a:extLst>
              <a:ext uri="{FF2B5EF4-FFF2-40B4-BE49-F238E27FC236}">
                <a16:creationId xmlns:a16="http://schemas.microsoft.com/office/drawing/2014/main" id="{13139FFE-A110-032B-75C2-373EDB24145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220">
            <a:extLst>
              <a:ext uri="{FF2B5EF4-FFF2-40B4-BE49-F238E27FC236}">
                <a16:creationId xmlns:a16="http://schemas.microsoft.com/office/drawing/2014/main" id="{DE2D7BA1-7725-42D0-AE5A-83F8E5B569C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1" name="Kuva 30">
            <a:extLst>
              <a:ext uri="{FF2B5EF4-FFF2-40B4-BE49-F238E27FC236}">
                <a16:creationId xmlns:a16="http://schemas.microsoft.com/office/drawing/2014/main" id="{92171116-104F-BC75-408D-8291596E36A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049102" y="6656908"/>
            <a:ext cx="828015" cy="58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9246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5623B00-D4B0-44CE-AB31-64B6015634D0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54720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Map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4B535424-5AD5-41E7-8505-A7CDD0F8295B}" type="datetime1">
              <a:rPr lang="fi-FI" smtClean="0"/>
              <a:pPr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" name="Group 632">
            <a:extLst>
              <a:ext uri="{FF2B5EF4-FFF2-40B4-BE49-F238E27FC236}">
                <a16:creationId xmlns:a16="http://schemas.microsoft.com/office/drawing/2014/main" id="{D30BC1B2-F326-CB89-1E9F-0DB03984DD39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accent2">
              <a:lumMod val="20000"/>
              <a:lumOff val="80000"/>
            </a:schemeClr>
          </a:solidFill>
          <a:effectLst/>
        </p:grpSpPr>
        <p:sp>
          <p:nvSpPr>
            <p:cNvPr id="9" name="Freeform 516">
              <a:extLst>
                <a:ext uri="{FF2B5EF4-FFF2-40B4-BE49-F238E27FC236}">
                  <a16:creationId xmlns:a16="http://schemas.microsoft.com/office/drawing/2014/main" id="{B6BA1C32-A7DF-8AD8-9F9F-03D6903C2841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" name="Freeform 517">
              <a:extLst>
                <a:ext uri="{FF2B5EF4-FFF2-40B4-BE49-F238E27FC236}">
                  <a16:creationId xmlns:a16="http://schemas.microsoft.com/office/drawing/2014/main" id="{9BF3EF9D-DD13-6235-19B9-DF3CC0AA069F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1" name="Freeform 518">
              <a:extLst>
                <a:ext uri="{FF2B5EF4-FFF2-40B4-BE49-F238E27FC236}">
                  <a16:creationId xmlns:a16="http://schemas.microsoft.com/office/drawing/2014/main" id="{FD903E51-F552-A45B-4C2F-CBEDAE275F5B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9">
              <a:extLst>
                <a:ext uri="{FF2B5EF4-FFF2-40B4-BE49-F238E27FC236}">
                  <a16:creationId xmlns:a16="http://schemas.microsoft.com/office/drawing/2014/main" id="{465C7C79-0DC8-CEB8-57EB-6FC0B4C7AF08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20">
              <a:extLst>
                <a:ext uri="{FF2B5EF4-FFF2-40B4-BE49-F238E27FC236}">
                  <a16:creationId xmlns:a16="http://schemas.microsoft.com/office/drawing/2014/main" id="{20BA06BE-A854-2D92-ACB3-FA83D0767E32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21">
              <a:extLst>
                <a:ext uri="{FF2B5EF4-FFF2-40B4-BE49-F238E27FC236}">
                  <a16:creationId xmlns:a16="http://schemas.microsoft.com/office/drawing/2014/main" id="{2F0ECD3C-5E16-00DC-3ACA-ADB5FED8E60A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2">
              <a:extLst>
                <a:ext uri="{FF2B5EF4-FFF2-40B4-BE49-F238E27FC236}">
                  <a16:creationId xmlns:a16="http://schemas.microsoft.com/office/drawing/2014/main" id="{A45D920C-D180-6C52-BA40-56DAA14095F0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3">
              <a:extLst>
                <a:ext uri="{FF2B5EF4-FFF2-40B4-BE49-F238E27FC236}">
                  <a16:creationId xmlns:a16="http://schemas.microsoft.com/office/drawing/2014/main" id="{42FE731A-59C2-15AF-1829-E0DDD5AA2E79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4">
              <a:extLst>
                <a:ext uri="{FF2B5EF4-FFF2-40B4-BE49-F238E27FC236}">
                  <a16:creationId xmlns:a16="http://schemas.microsoft.com/office/drawing/2014/main" id="{D77E9C9E-FC42-3FC8-FA8E-8177F7D6E98C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5">
              <a:extLst>
                <a:ext uri="{FF2B5EF4-FFF2-40B4-BE49-F238E27FC236}">
                  <a16:creationId xmlns:a16="http://schemas.microsoft.com/office/drawing/2014/main" id="{3BE746BA-BDA2-F9C8-4090-D9849F0A1AD7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6">
              <a:extLst>
                <a:ext uri="{FF2B5EF4-FFF2-40B4-BE49-F238E27FC236}">
                  <a16:creationId xmlns:a16="http://schemas.microsoft.com/office/drawing/2014/main" id="{64D6F481-0FC4-36E4-346F-373DC1A299FD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7">
              <a:extLst>
                <a:ext uri="{FF2B5EF4-FFF2-40B4-BE49-F238E27FC236}">
                  <a16:creationId xmlns:a16="http://schemas.microsoft.com/office/drawing/2014/main" id="{BA820315-236B-387C-D66F-246EB5B0865F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8">
              <a:extLst>
                <a:ext uri="{FF2B5EF4-FFF2-40B4-BE49-F238E27FC236}">
                  <a16:creationId xmlns:a16="http://schemas.microsoft.com/office/drawing/2014/main" id="{7A3876F6-213E-570D-F01F-28FBBEEF8BEC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9">
              <a:extLst>
                <a:ext uri="{FF2B5EF4-FFF2-40B4-BE49-F238E27FC236}">
                  <a16:creationId xmlns:a16="http://schemas.microsoft.com/office/drawing/2014/main" id="{62A6B06E-4879-D12E-E0A0-41CC79526CC9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30">
              <a:extLst>
                <a:ext uri="{FF2B5EF4-FFF2-40B4-BE49-F238E27FC236}">
                  <a16:creationId xmlns:a16="http://schemas.microsoft.com/office/drawing/2014/main" id="{7A0C4529-5A77-0CEB-1155-66AD2890A50D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31">
              <a:extLst>
                <a:ext uri="{FF2B5EF4-FFF2-40B4-BE49-F238E27FC236}">
                  <a16:creationId xmlns:a16="http://schemas.microsoft.com/office/drawing/2014/main" id="{47CDB9C7-3EE8-9780-C3C7-EDC73969C5E8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2">
              <a:extLst>
                <a:ext uri="{FF2B5EF4-FFF2-40B4-BE49-F238E27FC236}">
                  <a16:creationId xmlns:a16="http://schemas.microsoft.com/office/drawing/2014/main" id="{3CCF7814-BB38-4855-5798-12584087E856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3">
              <a:extLst>
                <a:ext uri="{FF2B5EF4-FFF2-40B4-BE49-F238E27FC236}">
                  <a16:creationId xmlns:a16="http://schemas.microsoft.com/office/drawing/2014/main" id="{A8BB2EB1-3454-AFE4-21A3-87CB411AB455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4">
              <a:extLst>
                <a:ext uri="{FF2B5EF4-FFF2-40B4-BE49-F238E27FC236}">
                  <a16:creationId xmlns:a16="http://schemas.microsoft.com/office/drawing/2014/main" id="{FDEAE6B5-63B6-8FDF-5145-F1CA6FE7B081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6" name="Freeform 535">
              <a:extLst>
                <a:ext uri="{FF2B5EF4-FFF2-40B4-BE49-F238E27FC236}">
                  <a16:creationId xmlns:a16="http://schemas.microsoft.com/office/drawing/2014/main" id="{F2671F01-EFED-42D0-5926-23826F5ED822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6">
              <a:extLst>
                <a:ext uri="{FF2B5EF4-FFF2-40B4-BE49-F238E27FC236}">
                  <a16:creationId xmlns:a16="http://schemas.microsoft.com/office/drawing/2014/main" id="{A1DBE563-B7E6-2FBD-60B9-082637987B35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7">
              <a:extLst>
                <a:ext uri="{FF2B5EF4-FFF2-40B4-BE49-F238E27FC236}">
                  <a16:creationId xmlns:a16="http://schemas.microsoft.com/office/drawing/2014/main" id="{415FF403-64EF-10E8-F900-817A6078E6D7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8">
              <a:extLst>
                <a:ext uri="{FF2B5EF4-FFF2-40B4-BE49-F238E27FC236}">
                  <a16:creationId xmlns:a16="http://schemas.microsoft.com/office/drawing/2014/main" id="{24572A49-B199-6C82-6073-8FD5F2AC79E0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9">
              <a:extLst>
                <a:ext uri="{FF2B5EF4-FFF2-40B4-BE49-F238E27FC236}">
                  <a16:creationId xmlns:a16="http://schemas.microsoft.com/office/drawing/2014/main" id="{034CDF71-111A-AABA-B605-25DADA0E2A9C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40">
              <a:extLst>
                <a:ext uri="{FF2B5EF4-FFF2-40B4-BE49-F238E27FC236}">
                  <a16:creationId xmlns:a16="http://schemas.microsoft.com/office/drawing/2014/main" id="{4B49377E-8348-7F23-5AA6-60E850564DFB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1">
              <a:extLst>
                <a:ext uri="{FF2B5EF4-FFF2-40B4-BE49-F238E27FC236}">
                  <a16:creationId xmlns:a16="http://schemas.microsoft.com/office/drawing/2014/main" id="{1C69FF31-9C56-CFA1-7595-2732C1159635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2">
              <a:extLst>
                <a:ext uri="{FF2B5EF4-FFF2-40B4-BE49-F238E27FC236}">
                  <a16:creationId xmlns:a16="http://schemas.microsoft.com/office/drawing/2014/main" id="{BDB8073C-4EB8-AC97-EC81-9114E5199430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3">
              <a:extLst>
                <a:ext uri="{FF2B5EF4-FFF2-40B4-BE49-F238E27FC236}">
                  <a16:creationId xmlns:a16="http://schemas.microsoft.com/office/drawing/2014/main" id="{86514A11-D67F-F2F6-E26F-DB6DE1DEE9A8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4">
              <a:extLst>
                <a:ext uri="{FF2B5EF4-FFF2-40B4-BE49-F238E27FC236}">
                  <a16:creationId xmlns:a16="http://schemas.microsoft.com/office/drawing/2014/main" id="{665DB330-31CE-097A-E209-F879711F7E5B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5">
              <a:extLst>
                <a:ext uri="{FF2B5EF4-FFF2-40B4-BE49-F238E27FC236}">
                  <a16:creationId xmlns:a16="http://schemas.microsoft.com/office/drawing/2014/main" id="{B6696B34-017A-811D-CB6D-A23EEFE38CC2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6">
              <a:extLst>
                <a:ext uri="{FF2B5EF4-FFF2-40B4-BE49-F238E27FC236}">
                  <a16:creationId xmlns:a16="http://schemas.microsoft.com/office/drawing/2014/main" id="{39F8D866-8B69-8DB6-F78B-F621BDE1541E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7">
              <a:extLst>
                <a:ext uri="{FF2B5EF4-FFF2-40B4-BE49-F238E27FC236}">
                  <a16:creationId xmlns:a16="http://schemas.microsoft.com/office/drawing/2014/main" id="{0CA8CE12-74B0-7FA4-ABD2-3CF256207CF0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8">
              <a:extLst>
                <a:ext uri="{FF2B5EF4-FFF2-40B4-BE49-F238E27FC236}">
                  <a16:creationId xmlns:a16="http://schemas.microsoft.com/office/drawing/2014/main" id="{98B19C5F-C55B-254D-5FAB-56FAD13C417E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9">
              <a:extLst>
                <a:ext uri="{FF2B5EF4-FFF2-40B4-BE49-F238E27FC236}">
                  <a16:creationId xmlns:a16="http://schemas.microsoft.com/office/drawing/2014/main" id="{D7C682BA-27F4-040C-B317-4FAB4075154D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50">
              <a:extLst>
                <a:ext uri="{FF2B5EF4-FFF2-40B4-BE49-F238E27FC236}">
                  <a16:creationId xmlns:a16="http://schemas.microsoft.com/office/drawing/2014/main" id="{3C55AFC3-9DA6-A399-3D3F-7ACD86E47BD5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1">
              <a:extLst>
                <a:ext uri="{FF2B5EF4-FFF2-40B4-BE49-F238E27FC236}">
                  <a16:creationId xmlns:a16="http://schemas.microsoft.com/office/drawing/2014/main" id="{047F845F-E19B-3910-7BE1-8810EFB50D17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2">
              <a:extLst>
                <a:ext uri="{FF2B5EF4-FFF2-40B4-BE49-F238E27FC236}">
                  <a16:creationId xmlns:a16="http://schemas.microsoft.com/office/drawing/2014/main" id="{E19528B0-6BE2-E72F-2571-EC3F5520349C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3">
              <a:extLst>
                <a:ext uri="{FF2B5EF4-FFF2-40B4-BE49-F238E27FC236}">
                  <a16:creationId xmlns:a16="http://schemas.microsoft.com/office/drawing/2014/main" id="{2F62CCD2-DDE1-EEAE-3DA8-74B0478794C7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4">
              <a:extLst>
                <a:ext uri="{FF2B5EF4-FFF2-40B4-BE49-F238E27FC236}">
                  <a16:creationId xmlns:a16="http://schemas.microsoft.com/office/drawing/2014/main" id="{2539F17D-EB28-035A-F5DC-F467C932FD48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5">
              <a:extLst>
                <a:ext uri="{FF2B5EF4-FFF2-40B4-BE49-F238E27FC236}">
                  <a16:creationId xmlns:a16="http://schemas.microsoft.com/office/drawing/2014/main" id="{610F9533-DEBD-7A62-AA6D-122422C04AC3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6">
              <a:extLst>
                <a:ext uri="{FF2B5EF4-FFF2-40B4-BE49-F238E27FC236}">
                  <a16:creationId xmlns:a16="http://schemas.microsoft.com/office/drawing/2014/main" id="{1757186E-A71D-0384-F51D-66F5E82206D7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7">
              <a:extLst>
                <a:ext uri="{FF2B5EF4-FFF2-40B4-BE49-F238E27FC236}">
                  <a16:creationId xmlns:a16="http://schemas.microsoft.com/office/drawing/2014/main" id="{E788C3DE-3479-299E-0B5C-B23C198D4F29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8">
              <a:extLst>
                <a:ext uri="{FF2B5EF4-FFF2-40B4-BE49-F238E27FC236}">
                  <a16:creationId xmlns:a16="http://schemas.microsoft.com/office/drawing/2014/main" id="{6588F6E3-83C0-4E4C-1FCA-35A2D5157797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9">
              <a:extLst>
                <a:ext uri="{FF2B5EF4-FFF2-40B4-BE49-F238E27FC236}">
                  <a16:creationId xmlns:a16="http://schemas.microsoft.com/office/drawing/2014/main" id="{2DBB8986-7537-2447-D87B-18610B169CFC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60">
              <a:extLst>
                <a:ext uri="{FF2B5EF4-FFF2-40B4-BE49-F238E27FC236}">
                  <a16:creationId xmlns:a16="http://schemas.microsoft.com/office/drawing/2014/main" id="{BC899FFD-77CB-56B3-B57B-AB39DBFEE0A1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1">
              <a:extLst>
                <a:ext uri="{FF2B5EF4-FFF2-40B4-BE49-F238E27FC236}">
                  <a16:creationId xmlns:a16="http://schemas.microsoft.com/office/drawing/2014/main" id="{29B9D593-4320-07FF-42A5-9EA53BE398CE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2">
              <a:extLst>
                <a:ext uri="{FF2B5EF4-FFF2-40B4-BE49-F238E27FC236}">
                  <a16:creationId xmlns:a16="http://schemas.microsoft.com/office/drawing/2014/main" id="{3B88CF2A-2A9E-4338-7314-D59A79F16957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3">
              <a:extLst>
                <a:ext uri="{FF2B5EF4-FFF2-40B4-BE49-F238E27FC236}">
                  <a16:creationId xmlns:a16="http://schemas.microsoft.com/office/drawing/2014/main" id="{8615FCCE-F2C2-E205-BF88-8D9B8F8CC47A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4">
              <a:extLst>
                <a:ext uri="{FF2B5EF4-FFF2-40B4-BE49-F238E27FC236}">
                  <a16:creationId xmlns:a16="http://schemas.microsoft.com/office/drawing/2014/main" id="{B2538276-678D-44F3-C6D2-4A9660E0F950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5">
              <a:extLst>
                <a:ext uri="{FF2B5EF4-FFF2-40B4-BE49-F238E27FC236}">
                  <a16:creationId xmlns:a16="http://schemas.microsoft.com/office/drawing/2014/main" id="{9E902C17-AD2A-A1EF-EACF-D81917227A02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6">
              <a:extLst>
                <a:ext uri="{FF2B5EF4-FFF2-40B4-BE49-F238E27FC236}">
                  <a16:creationId xmlns:a16="http://schemas.microsoft.com/office/drawing/2014/main" id="{820B1B6E-0DD0-7A64-A99C-4397CDAFF67F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7">
              <a:extLst>
                <a:ext uri="{FF2B5EF4-FFF2-40B4-BE49-F238E27FC236}">
                  <a16:creationId xmlns:a16="http://schemas.microsoft.com/office/drawing/2014/main" id="{31A7AE19-1749-0452-FFA4-C2C34A3169F7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8">
              <a:extLst>
                <a:ext uri="{FF2B5EF4-FFF2-40B4-BE49-F238E27FC236}">
                  <a16:creationId xmlns:a16="http://schemas.microsoft.com/office/drawing/2014/main" id="{0B3EB342-C3A3-77D8-D216-E77CF70C91A4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9">
              <a:extLst>
                <a:ext uri="{FF2B5EF4-FFF2-40B4-BE49-F238E27FC236}">
                  <a16:creationId xmlns:a16="http://schemas.microsoft.com/office/drawing/2014/main" id="{6C08BF48-3EC5-D911-206C-3DD2B7E6B96E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70">
              <a:extLst>
                <a:ext uri="{FF2B5EF4-FFF2-40B4-BE49-F238E27FC236}">
                  <a16:creationId xmlns:a16="http://schemas.microsoft.com/office/drawing/2014/main" id="{4E2F20BA-2AA0-289A-EA37-97B6E2C7D43D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1">
              <a:extLst>
                <a:ext uri="{FF2B5EF4-FFF2-40B4-BE49-F238E27FC236}">
                  <a16:creationId xmlns:a16="http://schemas.microsoft.com/office/drawing/2014/main" id="{12DEF8A7-4A6C-4DBD-67E4-08BDE7EFEDFF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2">
              <a:extLst>
                <a:ext uri="{FF2B5EF4-FFF2-40B4-BE49-F238E27FC236}">
                  <a16:creationId xmlns:a16="http://schemas.microsoft.com/office/drawing/2014/main" id="{13639182-7BDF-F696-A41A-F051AEE86A5C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3">
              <a:extLst>
                <a:ext uri="{FF2B5EF4-FFF2-40B4-BE49-F238E27FC236}">
                  <a16:creationId xmlns:a16="http://schemas.microsoft.com/office/drawing/2014/main" id="{2B284B35-D532-83B5-E098-A9D38468F11D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4">
              <a:extLst>
                <a:ext uri="{FF2B5EF4-FFF2-40B4-BE49-F238E27FC236}">
                  <a16:creationId xmlns:a16="http://schemas.microsoft.com/office/drawing/2014/main" id="{28B766E2-6D73-637A-7E17-65F89A94A102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5">
              <a:extLst>
                <a:ext uri="{FF2B5EF4-FFF2-40B4-BE49-F238E27FC236}">
                  <a16:creationId xmlns:a16="http://schemas.microsoft.com/office/drawing/2014/main" id="{97D65622-71EF-B0DA-E436-3A71BE2D84A9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6">
              <a:extLst>
                <a:ext uri="{FF2B5EF4-FFF2-40B4-BE49-F238E27FC236}">
                  <a16:creationId xmlns:a16="http://schemas.microsoft.com/office/drawing/2014/main" id="{32FC4E5F-4346-4238-F80E-1E5F5617114D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7">
              <a:extLst>
                <a:ext uri="{FF2B5EF4-FFF2-40B4-BE49-F238E27FC236}">
                  <a16:creationId xmlns:a16="http://schemas.microsoft.com/office/drawing/2014/main" id="{9BB93E6E-58AF-2FF5-2166-0F48112F8A3E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8">
              <a:extLst>
                <a:ext uri="{FF2B5EF4-FFF2-40B4-BE49-F238E27FC236}">
                  <a16:creationId xmlns:a16="http://schemas.microsoft.com/office/drawing/2014/main" id="{EF087AFF-081F-EA6E-2E9E-DA07F452D30F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9">
              <a:extLst>
                <a:ext uri="{FF2B5EF4-FFF2-40B4-BE49-F238E27FC236}">
                  <a16:creationId xmlns:a16="http://schemas.microsoft.com/office/drawing/2014/main" id="{2F4C5C45-DFC7-A6B3-EA62-FCBDD5486B3F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80">
              <a:extLst>
                <a:ext uri="{FF2B5EF4-FFF2-40B4-BE49-F238E27FC236}">
                  <a16:creationId xmlns:a16="http://schemas.microsoft.com/office/drawing/2014/main" id="{F6A79AAD-459C-4E10-680D-895499CA7F8B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1">
              <a:extLst>
                <a:ext uri="{FF2B5EF4-FFF2-40B4-BE49-F238E27FC236}">
                  <a16:creationId xmlns:a16="http://schemas.microsoft.com/office/drawing/2014/main" id="{84ED31D0-DF2B-3CA7-C37A-426BBA55667F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2">
              <a:extLst>
                <a:ext uri="{FF2B5EF4-FFF2-40B4-BE49-F238E27FC236}">
                  <a16:creationId xmlns:a16="http://schemas.microsoft.com/office/drawing/2014/main" id="{4D988593-3BDF-2FF6-3F4B-5BFCCF63B58F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3">
              <a:extLst>
                <a:ext uri="{FF2B5EF4-FFF2-40B4-BE49-F238E27FC236}">
                  <a16:creationId xmlns:a16="http://schemas.microsoft.com/office/drawing/2014/main" id="{D84BEADB-E710-5E0A-986F-BCEAFADE7B58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4">
              <a:extLst>
                <a:ext uri="{FF2B5EF4-FFF2-40B4-BE49-F238E27FC236}">
                  <a16:creationId xmlns:a16="http://schemas.microsoft.com/office/drawing/2014/main" id="{DD504BC2-BE54-1F94-FD7D-78EF328D228F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5">
              <a:extLst>
                <a:ext uri="{FF2B5EF4-FFF2-40B4-BE49-F238E27FC236}">
                  <a16:creationId xmlns:a16="http://schemas.microsoft.com/office/drawing/2014/main" id="{1346DA95-5BD0-B66A-7614-AEE910FCEFD6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6">
              <a:extLst>
                <a:ext uri="{FF2B5EF4-FFF2-40B4-BE49-F238E27FC236}">
                  <a16:creationId xmlns:a16="http://schemas.microsoft.com/office/drawing/2014/main" id="{C7A21811-47DE-3282-66F2-CCDAB40C721D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7">
              <a:extLst>
                <a:ext uri="{FF2B5EF4-FFF2-40B4-BE49-F238E27FC236}">
                  <a16:creationId xmlns:a16="http://schemas.microsoft.com/office/drawing/2014/main" id="{331E4620-4275-8DE3-D344-02807E87FACC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8">
              <a:extLst>
                <a:ext uri="{FF2B5EF4-FFF2-40B4-BE49-F238E27FC236}">
                  <a16:creationId xmlns:a16="http://schemas.microsoft.com/office/drawing/2014/main" id="{EC7FC449-48D9-6F3D-A6F8-1ABDDEE44FA7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9">
              <a:extLst>
                <a:ext uri="{FF2B5EF4-FFF2-40B4-BE49-F238E27FC236}">
                  <a16:creationId xmlns:a16="http://schemas.microsoft.com/office/drawing/2014/main" id="{886B3284-7B3B-1D03-1F6A-25D9DBDA3DE2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90">
              <a:extLst>
                <a:ext uri="{FF2B5EF4-FFF2-40B4-BE49-F238E27FC236}">
                  <a16:creationId xmlns:a16="http://schemas.microsoft.com/office/drawing/2014/main" id="{6BB79003-B58B-2E50-5FBD-C57B13E3399E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1">
              <a:extLst>
                <a:ext uri="{FF2B5EF4-FFF2-40B4-BE49-F238E27FC236}">
                  <a16:creationId xmlns:a16="http://schemas.microsoft.com/office/drawing/2014/main" id="{66A65EE5-FC26-9F93-724F-9266051EBA50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2">
              <a:extLst>
                <a:ext uri="{FF2B5EF4-FFF2-40B4-BE49-F238E27FC236}">
                  <a16:creationId xmlns:a16="http://schemas.microsoft.com/office/drawing/2014/main" id="{389F9860-CC29-2A22-9874-1F34EE1CAB31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3">
              <a:extLst>
                <a:ext uri="{FF2B5EF4-FFF2-40B4-BE49-F238E27FC236}">
                  <a16:creationId xmlns:a16="http://schemas.microsoft.com/office/drawing/2014/main" id="{C36B5853-C780-5FE6-5FB2-9CF4A410E0BA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4">
              <a:extLst>
                <a:ext uri="{FF2B5EF4-FFF2-40B4-BE49-F238E27FC236}">
                  <a16:creationId xmlns:a16="http://schemas.microsoft.com/office/drawing/2014/main" id="{AE90E07C-FA01-7412-CBF0-9F116BBFB0E0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5">
              <a:extLst>
                <a:ext uri="{FF2B5EF4-FFF2-40B4-BE49-F238E27FC236}">
                  <a16:creationId xmlns:a16="http://schemas.microsoft.com/office/drawing/2014/main" id="{64CD0A9A-050D-4B32-5D7D-F0F7A46A9C47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6">
              <a:extLst>
                <a:ext uri="{FF2B5EF4-FFF2-40B4-BE49-F238E27FC236}">
                  <a16:creationId xmlns:a16="http://schemas.microsoft.com/office/drawing/2014/main" id="{931EBFBD-DC7B-A5EE-D5F3-CF4251C83B74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7">
              <a:extLst>
                <a:ext uri="{FF2B5EF4-FFF2-40B4-BE49-F238E27FC236}">
                  <a16:creationId xmlns:a16="http://schemas.microsoft.com/office/drawing/2014/main" id="{F98CD4F8-95C7-4DDE-6FD4-12DC50A86C90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8">
              <a:extLst>
                <a:ext uri="{FF2B5EF4-FFF2-40B4-BE49-F238E27FC236}">
                  <a16:creationId xmlns:a16="http://schemas.microsoft.com/office/drawing/2014/main" id="{BE4A8B4C-663F-7F93-2AA0-48C90E76ECAF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9">
              <a:extLst>
                <a:ext uri="{FF2B5EF4-FFF2-40B4-BE49-F238E27FC236}">
                  <a16:creationId xmlns:a16="http://schemas.microsoft.com/office/drawing/2014/main" id="{DD1C7785-C720-64C8-7D9D-E0AE5811DF12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600">
              <a:extLst>
                <a:ext uri="{FF2B5EF4-FFF2-40B4-BE49-F238E27FC236}">
                  <a16:creationId xmlns:a16="http://schemas.microsoft.com/office/drawing/2014/main" id="{EAA1AD70-7AD6-5B26-FD36-D6680BCC5E6B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1">
              <a:extLst>
                <a:ext uri="{FF2B5EF4-FFF2-40B4-BE49-F238E27FC236}">
                  <a16:creationId xmlns:a16="http://schemas.microsoft.com/office/drawing/2014/main" id="{3B134F74-CFDC-D426-F5AB-79072FC85778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2">
              <a:extLst>
                <a:ext uri="{FF2B5EF4-FFF2-40B4-BE49-F238E27FC236}">
                  <a16:creationId xmlns:a16="http://schemas.microsoft.com/office/drawing/2014/main" id="{4B06C53E-9A79-316B-B3CD-705F84DBE4E9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3">
              <a:extLst>
                <a:ext uri="{FF2B5EF4-FFF2-40B4-BE49-F238E27FC236}">
                  <a16:creationId xmlns:a16="http://schemas.microsoft.com/office/drawing/2014/main" id="{7A5FEFFE-A9EF-74D6-0F0E-A39C0931A32E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4">
              <a:extLst>
                <a:ext uri="{FF2B5EF4-FFF2-40B4-BE49-F238E27FC236}">
                  <a16:creationId xmlns:a16="http://schemas.microsoft.com/office/drawing/2014/main" id="{8774CDD9-13D3-4053-A985-01E344B3B9AE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5">
              <a:extLst>
                <a:ext uri="{FF2B5EF4-FFF2-40B4-BE49-F238E27FC236}">
                  <a16:creationId xmlns:a16="http://schemas.microsoft.com/office/drawing/2014/main" id="{4BD987B5-B704-5D01-DD7E-48159F531EA6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6">
              <a:extLst>
                <a:ext uri="{FF2B5EF4-FFF2-40B4-BE49-F238E27FC236}">
                  <a16:creationId xmlns:a16="http://schemas.microsoft.com/office/drawing/2014/main" id="{2792BD5B-1432-2CB7-FFA4-D95C8A747F15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7">
              <a:extLst>
                <a:ext uri="{FF2B5EF4-FFF2-40B4-BE49-F238E27FC236}">
                  <a16:creationId xmlns:a16="http://schemas.microsoft.com/office/drawing/2014/main" id="{FF41B7E3-101F-AB44-6DB7-59EFE5C22058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8">
              <a:extLst>
                <a:ext uri="{FF2B5EF4-FFF2-40B4-BE49-F238E27FC236}">
                  <a16:creationId xmlns:a16="http://schemas.microsoft.com/office/drawing/2014/main" id="{7772931D-54D5-B6FF-B8F2-49ACB560034F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9">
              <a:extLst>
                <a:ext uri="{FF2B5EF4-FFF2-40B4-BE49-F238E27FC236}">
                  <a16:creationId xmlns:a16="http://schemas.microsoft.com/office/drawing/2014/main" id="{C4856641-51F6-0A7B-41A5-E70CA834CE60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10">
              <a:extLst>
                <a:ext uri="{FF2B5EF4-FFF2-40B4-BE49-F238E27FC236}">
                  <a16:creationId xmlns:a16="http://schemas.microsoft.com/office/drawing/2014/main" id="{FD32BE5B-16CD-08DF-0B95-53E3C8D82241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1">
              <a:extLst>
                <a:ext uri="{FF2B5EF4-FFF2-40B4-BE49-F238E27FC236}">
                  <a16:creationId xmlns:a16="http://schemas.microsoft.com/office/drawing/2014/main" id="{B8917BE6-C340-6E79-B9DC-C15652E4E660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2">
              <a:extLst>
                <a:ext uri="{FF2B5EF4-FFF2-40B4-BE49-F238E27FC236}">
                  <a16:creationId xmlns:a16="http://schemas.microsoft.com/office/drawing/2014/main" id="{85221191-DCB7-4557-A0EF-56A92695B9EE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3">
              <a:extLst>
                <a:ext uri="{FF2B5EF4-FFF2-40B4-BE49-F238E27FC236}">
                  <a16:creationId xmlns:a16="http://schemas.microsoft.com/office/drawing/2014/main" id="{3CCF275A-3027-33E6-E1E5-DA0591F3D2D5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4">
              <a:extLst>
                <a:ext uri="{FF2B5EF4-FFF2-40B4-BE49-F238E27FC236}">
                  <a16:creationId xmlns:a16="http://schemas.microsoft.com/office/drawing/2014/main" id="{2EACB960-1EFD-F5E6-553E-1C187D089761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5">
              <a:extLst>
                <a:ext uri="{FF2B5EF4-FFF2-40B4-BE49-F238E27FC236}">
                  <a16:creationId xmlns:a16="http://schemas.microsoft.com/office/drawing/2014/main" id="{2894F7E0-835A-EE94-75ED-BFC4935B3A82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6">
              <a:extLst>
                <a:ext uri="{FF2B5EF4-FFF2-40B4-BE49-F238E27FC236}">
                  <a16:creationId xmlns:a16="http://schemas.microsoft.com/office/drawing/2014/main" id="{728A3229-5A9A-AA47-D1D7-8B6F578B41CA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7">
              <a:extLst>
                <a:ext uri="{FF2B5EF4-FFF2-40B4-BE49-F238E27FC236}">
                  <a16:creationId xmlns:a16="http://schemas.microsoft.com/office/drawing/2014/main" id="{6146B629-ABD9-5B08-C740-A8FD817093E1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8">
              <a:extLst>
                <a:ext uri="{FF2B5EF4-FFF2-40B4-BE49-F238E27FC236}">
                  <a16:creationId xmlns:a16="http://schemas.microsoft.com/office/drawing/2014/main" id="{447E7C10-E89E-F53C-4855-1921BDF6E853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9">
              <a:extLst>
                <a:ext uri="{FF2B5EF4-FFF2-40B4-BE49-F238E27FC236}">
                  <a16:creationId xmlns:a16="http://schemas.microsoft.com/office/drawing/2014/main" id="{71AE2D57-2773-9C8E-8900-1B639370C6B2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1" name="Freeform 161">
            <a:extLst>
              <a:ext uri="{FF2B5EF4-FFF2-40B4-BE49-F238E27FC236}">
                <a16:creationId xmlns:a16="http://schemas.microsoft.com/office/drawing/2014/main" id="{EB1E9214-1506-51F9-EFBD-581343D40EA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2" name="Freeform 162">
            <a:extLst>
              <a:ext uri="{FF2B5EF4-FFF2-40B4-BE49-F238E27FC236}">
                <a16:creationId xmlns:a16="http://schemas.microsoft.com/office/drawing/2014/main" id="{080365AF-A995-B506-B5F1-43423037AEB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3">
            <a:extLst>
              <a:ext uri="{FF2B5EF4-FFF2-40B4-BE49-F238E27FC236}">
                <a16:creationId xmlns:a16="http://schemas.microsoft.com/office/drawing/2014/main" id="{A1EBDCF9-B246-8810-A0D2-FC087162A07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4">
            <a:extLst>
              <a:ext uri="{FF2B5EF4-FFF2-40B4-BE49-F238E27FC236}">
                <a16:creationId xmlns:a16="http://schemas.microsoft.com/office/drawing/2014/main" id="{1CE4C802-8D13-0E12-5702-07C669F092E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5">
            <a:extLst>
              <a:ext uri="{FF2B5EF4-FFF2-40B4-BE49-F238E27FC236}">
                <a16:creationId xmlns:a16="http://schemas.microsoft.com/office/drawing/2014/main" id="{D5A47CD4-4795-5AE3-232B-69ECF4F9FE4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6">
            <a:extLst>
              <a:ext uri="{FF2B5EF4-FFF2-40B4-BE49-F238E27FC236}">
                <a16:creationId xmlns:a16="http://schemas.microsoft.com/office/drawing/2014/main" id="{A70C5485-66E9-F818-EBE0-EC470893563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7">
            <a:extLst>
              <a:ext uri="{FF2B5EF4-FFF2-40B4-BE49-F238E27FC236}">
                <a16:creationId xmlns:a16="http://schemas.microsoft.com/office/drawing/2014/main" id="{A5379F62-14D1-DB21-5AE9-15FF85795B2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8">
            <a:extLst>
              <a:ext uri="{FF2B5EF4-FFF2-40B4-BE49-F238E27FC236}">
                <a16:creationId xmlns:a16="http://schemas.microsoft.com/office/drawing/2014/main" id="{12F865ED-E707-852F-4B71-098085E2382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9">
            <a:extLst>
              <a:ext uri="{FF2B5EF4-FFF2-40B4-BE49-F238E27FC236}">
                <a16:creationId xmlns:a16="http://schemas.microsoft.com/office/drawing/2014/main" id="{57EE02E0-736A-226D-BE7A-25224848E62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70">
            <a:extLst>
              <a:ext uri="{FF2B5EF4-FFF2-40B4-BE49-F238E27FC236}">
                <a16:creationId xmlns:a16="http://schemas.microsoft.com/office/drawing/2014/main" id="{788F5E62-0A77-492F-9E79-56B343BD093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1">
            <a:extLst>
              <a:ext uri="{FF2B5EF4-FFF2-40B4-BE49-F238E27FC236}">
                <a16:creationId xmlns:a16="http://schemas.microsoft.com/office/drawing/2014/main" id="{C3E3F48B-3925-9D6B-E938-AE842676D00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2">
            <a:extLst>
              <a:ext uri="{FF2B5EF4-FFF2-40B4-BE49-F238E27FC236}">
                <a16:creationId xmlns:a16="http://schemas.microsoft.com/office/drawing/2014/main" id="{158E7672-EFFD-F99C-C515-2A23887ACDE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3">
            <a:extLst>
              <a:ext uri="{FF2B5EF4-FFF2-40B4-BE49-F238E27FC236}">
                <a16:creationId xmlns:a16="http://schemas.microsoft.com/office/drawing/2014/main" id="{76E4D29F-FD9E-B6AC-3229-057D0EEF808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4">
            <a:extLst>
              <a:ext uri="{FF2B5EF4-FFF2-40B4-BE49-F238E27FC236}">
                <a16:creationId xmlns:a16="http://schemas.microsoft.com/office/drawing/2014/main" id="{369177A2-C6A8-6099-8D64-F9F88D59AF0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5">
            <a:extLst>
              <a:ext uri="{FF2B5EF4-FFF2-40B4-BE49-F238E27FC236}">
                <a16:creationId xmlns:a16="http://schemas.microsoft.com/office/drawing/2014/main" id="{9A3EE7D4-9948-9A31-BE58-6662147A84C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6">
            <a:extLst>
              <a:ext uri="{FF2B5EF4-FFF2-40B4-BE49-F238E27FC236}">
                <a16:creationId xmlns:a16="http://schemas.microsoft.com/office/drawing/2014/main" id="{19E31903-CCD7-7572-DE0F-B850285F116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7">
            <a:extLst>
              <a:ext uri="{FF2B5EF4-FFF2-40B4-BE49-F238E27FC236}">
                <a16:creationId xmlns:a16="http://schemas.microsoft.com/office/drawing/2014/main" id="{32A3D264-8CC7-4EFC-EE82-6732815BF23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8">
            <a:extLst>
              <a:ext uri="{FF2B5EF4-FFF2-40B4-BE49-F238E27FC236}">
                <a16:creationId xmlns:a16="http://schemas.microsoft.com/office/drawing/2014/main" id="{CC9E1836-BDD4-CAC6-8C49-E58E1226598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9">
            <a:extLst>
              <a:ext uri="{FF2B5EF4-FFF2-40B4-BE49-F238E27FC236}">
                <a16:creationId xmlns:a16="http://schemas.microsoft.com/office/drawing/2014/main" id="{7126CE7C-7C51-CE85-ADD1-D2556EA9DB6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81">
            <a:extLst>
              <a:ext uri="{FF2B5EF4-FFF2-40B4-BE49-F238E27FC236}">
                <a16:creationId xmlns:a16="http://schemas.microsoft.com/office/drawing/2014/main" id="{4E073F87-CC0F-FA3E-84AD-0D0BDDA54DD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2">
            <a:extLst>
              <a:ext uri="{FF2B5EF4-FFF2-40B4-BE49-F238E27FC236}">
                <a16:creationId xmlns:a16="http://schemas.microsoft.com/office/drawing/2014/main" id="{7DABCB37-C1FA-72E7-7D41-1BA4E1576DD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3">
            <a:extLst>
              <a:ext uri="{FF2B5EF4-FFF2-40B4-BE49-F238E27FC236}">
                <a16:creationId xmlns:a16="http://schemas.microsoft.com/office/drawing/2014/main" id="{A70B3886-8B5F-3266-E91C-B30DC1C4897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4">
            <a:extLst>
              <a:ext uri="{FF2B5EF4-FFF2-40B4-BE49-F238E27FC236}">
                <a16:creationId xmlns:a16="http://schemas.microsoft.com/office/drawing/2014/main" id="{0A617BCD-F35C-42B9-B150-2343B04A62E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5">
            <a:extLst>
              <a:ext uri="{FF2B5EF4-FFF2-40B4-BE49-F238E27FC236}">
                <a16:creationId xmlns:a16="http://schemas.microsoft.com/office/drawing/2014/main" id="{FC14CBE0-20FB-9A09-6D36-4713F7628F5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6">
            <a:extLst>
              <a:ext uri="{FF2B5EF4-FFF2-40B4-BE49-F238E27FC236}">
                <a16:creationId xmlns:a16="http://schemas.microsoft.com/office/drawing/2014/main" id="{C9233728-918E-14CF-B0FC-21176E4A044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7">
            <a:extLst>
              <a:ext uri="{FF2B5EF4-FFF2-40B4-BE49-F238E27FC236}">
                <a16:creationId xmlns:a16="http://schemas.microsoft.com/office/drawing/2014/main" id="{85D78E02-7557-6361-935D-278231B1B2E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8">
            <a:extLst>
              <a:ext uri="{FF2B5EF4-FFF2-40B4-BE49-F238E27FC236}">
                <a16:creationId xmlns:a16="http://schemas.microsoft.com/office/drawing/2014/main" id="{DA690326-2272-77A1-5B0C-F49FA249662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9">
            <a:extLst>
              <a:ext uri="{FF2B5EF4-FFF2-40B4-BE49-F238E27FC236}">
                <a16:creationId xmlns:a16="http://schemas.microsoft.com/office/drawing/2014/main" id="{07E2A6D8-AFA6-5DBC-55B9-E186B533ED1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90">
            <a:extLst>
              <a:ext uri="{FF2B5EF4-FFF2-40B4-BE49-F238E27FC236}">
                <a16:creationId xmlns:a16="http://schemas.microsoft.com/office/drawing/2014/main" id="{E0EAC9D1-D455-E2EB-2849-E183C78C67E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1">
            <a:extLst>
              <a:ext uri="{FF2B5EF4-FFF2-40B4-BE49-F238E27FC236}">
                <a16:creationId xmlns:a16="http://schemas.microsoft.com/office/drawing/2014/main" id="{048B337B-36F5-0608-09A4-A6CF6C3E53D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2">
            <a:extLst>
              <a:ext uri="{FF2B5EF4-FFF2-40B4-BE49-F238E27FC236}">
                <a16:creationId xmlns:a16="http://schemas.microsoft.com/office/drawing/2014/main" id="{905A1505-6D96-C6D6-FD97-C77DA8B0ED7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4">
            <a:extLst>
              <a:ext uri="{FF2B5EF4-FFF2-40B4-BE49-F238E27FC236}">
                <a16:creationId xmlns:a16="http://schemas.microsoft.com/office/drawing/2014/main" id="{7EF612C9-B224-54A8-7F66-A837B543871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220">
            <a:extLst>
              <a:ext uri="{FF2B5EF4-FFF2-40B4-BE49-F238E27FC236}">
                <a16:creationId xmlns:a16="http://schemas.microsoft.com/office/drawing/2014/main" id="{E4D5BB88-7444-7BA1-6766-DC248210604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29" name="Kuva 28">
            <a:extLst>
              <a:ext uri="{FF2B5EF4-FFF2-40B4-BE49-F238E27FC236}">
                <a16:creationId xmlns:a16="http://schemas.microsoft.com/office/drawing/2014/main" id="{8592C0DD-B76C-F373-1290-25234B4A3D2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45227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2386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ap Half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BD32204E-3929-4387-A9AE-18C2C56F570B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" name="Group 632">
            <a:extLst>
              <a:ext uri="{FF2B5EF4-FFF2-40B4-BE49-F238E27FC236}">
                <a16:creationId xmlns:a16="http://schemas.microsoft.com/office/drawing/2014/main" id="{33541B0A-3AF2-CFBC-1130-4C30C36BFB05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bg2"/>
          </a:solidFill>
          <a:effectLst/>
        </p:grpSpPr>
        <p:sp>
          <p:nvSpPr>
            <p:cNvPr id="10" name="Freeform 516">
              <a:extLst>
                <a:ext uri="{FF2B5EF4-FFF2-40B4-BE49-F238E27FC236}">
                  <a16:creationId xmlns:a16="http://schemas.microsoft.com/office/drawing/2014/main" id="{D5E56D1D-6220-2EA8-EE41-393A7FDC40E4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7">
              <a:extLst>
                <a:ext uri="{FF2B5EF4-FFF2-40B4-BE49-F238E27FC236}">
                  <a16:creationId xmlns:a16="http://schemas.microsoft.com/office/drawing/2014/main" id="{29034DAC-8B91-30C5-DD14-D25565B97201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18">
              <a:extLst>
                <a:ext uri="{FF2B5EF4-FFF2-40B4-BE49-F238E27FC236}">
                  <a16:creationId xmlns:a16="http://schemas.microsoft.com/office/drawing/2014/main" id="{566A6544-0FFF-025B-29E4-B10828530426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19">
              <a:extLst>
                <a:ext uri="{FF2B5EF4-FFF2-40B4-BE49-F238E27FC236}">
                  <a16:creationId xmlns:a16="http://schemas.microsoft.com/office/drawing/2014/main" id="{1188C1C5-0CA5-DB77-0896-BD57A5D8C1C0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0">
              <a:extLst>
                <a:ext uri="{FF2B5EF4-FFF2-40B4-BE49-F238E27FC236}">
                  <a16:creationId xmlns:a16="http://schemas.microsoft.com/office/drawing/2014/main" id="{CB321614-FD1C-3C01-B0D2-6CF1C7F8D62E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1">
              <a:extLst>
                <a:ext uri="{FF2B5EF4-FFF2-40B4-BE49-F238E27FC236}">
                  <a16:creationId xmlns:a16="http://schemas.microsoft.com/office/drawing/2014/main" id="{62D98315-C3DE-723D-8A1B-8F90B7CE6516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2">
              <a:extLst>
                <a:ext uri="{FF2B5EF4-FFF2-40B4-BE49-F238E27FC236}">
                  <a16:creationId xmlns:a16="http://schemas.microsoft.com/office/drawing/2014/main" id="{A0FB3733-8035-9CA0-7F16-87C14BBC4D4F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3">
              <a:extLst>
                <a:ext uri="{FF2B5EF4-FFF2-40B4-BE49-F238E27FC236}">
                  <a16:creationId xmlns:a16="http://schemas.microsoft.com/office/drawing/2014/main" id="{A2101B9A-390B-D57A-BAC9-A7D44285CA52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4">
              <a:extLst>
                <a:ext uri="{FF2B5EF4-FFF2-40B4-BE49-F238E27FC236}">
                  <a16:creationId xmlns:a16="http://schemas.microsoft.com/office/drawing/2014/main" id="{3F27BBDE-FC19-40C5-30F5-37252665B635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5">
              <a:extLst>
                <a:ext uri="{FF2B5EF4-FFF2-40B4-BE49-F238E27FC236}">
                  <a16:creationId xmlns:a16="http://schemas.microsoft.com/office/drawing/2014/main" id="{8901119B-1A4F-9FF0-35DD-72512B122326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6">
              <a:extLst>
                <a:ext uri="{FF2B5EF4-FFF2-40B4-BE49-F238E27FC236}">
                  <a16:creationId xmlns:a16="http://schemas.microsoft.com/office/drawing/2014/main" id="{70304475-78FF-1B7A-1F8B-1332702CAD5D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7">
              <a:extLst>
                <a:ext uri="{FF2B5EF4-FFF2-40B4-BE49-F238E27FC236}">
                  <a16:creationId xmlns:a16="http://schemas.microsoft.com/office/drawing/2014/main" id="{1ED0E923-3744-1915-6A30-CA53E0783650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28">
              <a:extLst>
                <a:ext uri="{FF2B5EF4-FFF2-40B4-BE49-F238E27FC236}">
                  <a16:creationId xmlns:a16="http://schemas.microsoft.com/office/drawing/2014/main" id="{E2E31226-F336-09B3-0E24-03649710FFC3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29">
              <a:extLst>
                <a:ext uri="{FF2B5EF4-FFF2-40B4-BE49-F238E27FC236}">
                  <a16:creationId xmlns:a16="http://schemas.microsoft.com/office/drawing/2014/main" id="{609DA801-444A-81FC-8A5F-17B71B51E1ED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0">
              <a:extLst>
                <a:ext uri="{FF2B5EF4-FFF2-40B4-BE49-F238E27FC236}">
                  <a16:creationId xmlns:a16="http://schemas.microsoft.com/office/drawing/2014/main" id="{E79456A4-B910-A138-60D1-E76993B080DC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1">
              <a:extLst>
                <a:ext uri="{FF2B5EF4-FFF2-40B4-BE49-F238E27FC236}">
                  <a16:creationId xmlns:a16="http://schemas.microsoft.com/office/drawing/2014/main" id="{4E8178BF-D576-8265-5C92-9115F0EA3C40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2">
              <a:extLst>
                <a:ext uri="{FF2B5EF4-FFF2-40B4-BE49-F238E27FC236}">
                  <a16:creationId xmlns:a16="http://schemas.microsoft.com/office/drawing/2014/main" id="{3820E465-281F-B568-1C56-310C0B981E8C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" name="Freeform 533">
              <a:extLst>
                <a:ext uri="{FF2B5EF4-FFF2-40B4-BE49-F238E27FC236}">
                  <a16:creationId xmlns:a16="http://schemas.microsoft.com/office/drawing/2014/main" id="{5D1B6C25-8325-E626-ED63-24C61F4523F7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" name="Freeform 534">
              <a:extLst>
                <a:ext uri="{FF2B5EF4-FFF2-40B4-BE49-F238E27FC236}">
                  <a16:creationId xmlns:a16="http://schemas.microsoft.com/office/drawing/2014/main" id="{F1FFA756-0C17-8977-369E-F0863D54F79F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5">
              <a:extLst>
                <a:ext uri="{FF2B5EF4-FFF2-40B4-BE49-F238E27FC236}">
                  <a16:creationId xmlns:a16="http://schemas.microsoft.com/office/drawing/2014/main" id="{3B3E8D9A-C211-A88F-16AD-08F391EC11F9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6">
              <a:extLst>
                <a:ext uri="{FF2B5EF4-FFF2-40B4-BE49-F238E27FC236}">
                  <a16:creationId xmlns:a16="http://schemas.microsoft.com/office/drawing/2014/main" id="{3D51A11A-C7D5-9654-3B4F-F3C28DBF016F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7">
              <a:extLst>
                <a:ext uri="{FF2B5EF4-FFF2-40B4-BE49-F238E27FC236}">
                  <a16:creationId xmlns:a16="http://schemas.microsoft.com/office/drawing/2014/main" id="{AB9BD1AE-4C1A-A931-DD2D-55BACAF0B30F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8">
              <a:extLst>
                <a:ext uri="{FF2B5EF4-FFF2-40B4-BE49-F238E27FC236}">
                  <a16:creationId xmlns:a16="http://schemas.microsoft.com/office/drawing/2014/main" id="{64F609E2-6509-AE4A-6873-ACEBBE09D5F1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39">
              <a:extLst>
                <a:ext uri="{FF2B5EF4-FFF2-40B4-BE49-F238E27FC236}">
                  <a16:creationId xmlns:a16="http://schemas.microsoft.com/office/drawing/2014/main" id="{7CE26554-F414-BDC4-12C2-4F39058A9116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0">
              <a:extLst>
                <a:ext uri="{FF2B5EF4-FFF2-40B4-BE49-F238E27FC236}">
                  <a16:creationId xmlns:a16="http://schemas.microsoft.com/office/drawing/2014/main" id="{6EE9BF85-A8A3-5899-4638-EA4B455C4F28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1">
              <a:extLst>
                <a:ext uri="{FF2B5EF4-FFF2-40B4-BE49-F238E27FC236}">
                  <a16:creationId xmlns:a16="http://schemas.microsoft.com/office/drawing/2014/main" id="{FBBF81AC-C439-8DA1-080C-56486AE3C6FE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2">
              <a:extLst>
                <a:ext uri="{FF2B5EF4-FFF2-40B4-BE49-F238E27FC236}">
                  <a16:creationId xmlns:a16="http://schemas.microsoft.com/office/drawing/2014/main" id="{30E18E53-A6ED-CE1F-D7C1-B94CA2BF1D53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3">
              <a:extLst>
                <a:ext uri="{FF2B5EF4-FFF2-40B4-BE49-F238E27FC236}">
                  <a16:creationId xmlns:a16="http://schemas.microsoft.com/office/drawing/2014/main" id="{B6D68E9B-AED1-2DF0-3933-ADF25616FF56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4">
              <a:extLst>
                <a:ext uri="{FF2B5EF4-FFF2-40B4-BE49-F238E27FC236}">
                  <a16:creationId xmlns:a16="http://schemas.microsoft.com/office/drawing/2014/main" id="{C79A282C-5526-3618-2228-2606E53A32BC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5">
              <a:extLst>
                <a:ext uri="{FF2B5EF4-FFF2-40B4-BE49-F238E27FC236}">
                  <a16:creationId xmlns:a16="http://schemas.microsoft.com/office/drawing/2014/main" id="{847DD00D-8102-93A6-130C-2630FCBCB93C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6">
              <a:extLst>
                <a:ext uri="{FF2B5EF4-FFF2-40B4-BE49-F238E27FC236}">
                  <a16:creationId xmlns:a16="http://schemas.microsoft.com/office/drawing/2014/main" id="{A5E58E1C-B77D-5189-4C0D-1476FD850FC2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7">
              <a:extLst>
                <a:ext uri="{FF2B5EF4-FFF2-40B4-BE49-F238E27FC236}">
                  <a16:creationId xmlns:a16="http://schemas.microsoft.com/office/drawing/2014/main" id="{41579DDC-5954-96D0-9E66-EC2487111FF5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8">
              <a:extLst>
                <a:ext uri="{FF2B5EF4-FFF2-40B4-BE49-F238E27FC236}">
                  <a16:creationId xmlns:a16="http://schemas.microsoft.com/office/drawing/2014/main" id="{322BC583-224D-0560-5B88-5BD7FB78E051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49">
              <a:extLst>
                <a:ext uri="{FF2B5EF4-FFF2-40B4-BE49-F238E27FC236}">
                  <a16:creationId xmlns:a16="http://schemas.microsoft.com/office/drawing/2014/main" id="{CC93BF3C-7521-5CED-1E42-37F0A7D55B26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0">
              <a:extLst>
                <a:ext uri="{FF2B5EF4-FFF2-40B4-BE49-F238E27FC236}">
                  <a16:creationId xmlns:a16="http://schemas.microsoft.com/office/drawing/2014/main" id="{2442FE63-57CD-9171-F3CC-3E974B376D4A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1">
              <a:extLst>
                <a:ext uri="{FF2B5EF4-FFF2-40B4-BE49-F238E27FC236}">
                  <a16:creationId xmlns:a16="http://schemas.microsoft.com/office/drawing/2014/main" id="{F53CD840-623C-8BC6-62E7-0A1DA4976ED1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2">
              <a:extLst>
                <a:ext uri="{FF2B5EF4-FFF2-40B4-BE49-F238E27FC236}">
                  <a16:creationId xmlns:a16="http://schemas.microsoft.com/office/drawing/2014/main" id="{163B84F4-E09C-FCA4-9D91-5EC50594CABB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3">
              <a:extLst>
                <a:ext uri="{FF2B5EF4-FFF2-40B4-BE49-F238E27FC236}">
                  <a16:creationId xmlns:a16="http://schemas.microsoft.com/office/drawing/2014/main" id="{41FF199E-D971-01AD-EBC2-3BA467988F1A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4">
              <a:extLst>
                <a:ext uri="{FF2B5EF4-FFF2-40B4-BE49-F238E27FC236}">
                  <a16:creationId xmlns:a16="http://schemas.microsoft.com/office/drawing/2014/main" id="{1BEAC03D-DC36-6E03-AFFD-EA483A42240F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5">
              <a:extLst>
                <a:ext uri="{FF2B5EF4-FFF2-40B4-BE49-F238E27FC236}">
                  <a16:creationId xmlns:a16="http://schemas.microsoft.com/office/drawing/2014/main" id="{E446E579-D06E-23D6-0CFC-E480815AA8ED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6">
              <a:extLst>
                <a:ext uri="{FF2B5EF4-FFF2-40B4-BE49-F238E27FC236}">
                  <a16:creationId xmlns:a16="http://schemas.microsoft.com/office/drawing/2014/main" id="{DB8726D2-6BF4-B5E7-9418-D4285F82D506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7">
              <a:extLst>
                <a:ext uri="{FF2B5EF4-FFF2-40B4-BE49-F238E27FC236}">
                  <a16:creationId xmlns:a16="http://schemas.microsoft.com/office/drawing/2014/main" id="{432C9E16-4FE6-AD87-6462-2F2B49492DC4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8">
              <a:extLst>
                <a:ext uri="{FF2B5EF4-FFF2-40B4-BE49-F238E27FC236}">
                  <a16:creationId xmlns:a16="http://schemas.microsoft.com/office/drawing/2014/main" id="{9DE16B2D-F87F-B6BD-472A-90465DBBC2EA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59">
              <a:extLst>
                <a:ext uri="{FF2B5EF4-FFF2-40B4-BE49-F238E27FC236}">
                  <a16:creationId xmlns:a16="http://schemas.microsoft.com/office/drawing/2014/main" id="{6F67C15C-8CF7-3418-7E00-20632ED8F52C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0">
              <a:extLst>
                <a:ext uri="{FF2B5EF4-FFF2-40B4-BE49-F238E27FC236}">
                  <a16:creationId xmlns:a16="http://schemas.microsoft.com/office/drawing/2014/main" id="{CBC8A2BB-A4B7-473A-B13F-551AB923DFA7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1">
              <a:extLst>
                <a:ext uri="{FF2B5EF4-FFF2-40B4-BE49-F238E27FC236}">
                  <a16:creationId xmlns:a16="http://schemas.microsoft.com/office/drawing/2014/main" id="{039EA277-B214-51CD-C64F-6FA749AB222D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2">
              <a:extLst>
                <a:ext uri="{FF2B5EF4-FFF2-40B4-BE49-F238E27FC236}">
                  <a16:creationId xmlns:a16="http://schemas.microsoft.com/office/drawing/2014/main" id="{068323CB-C82B-36C1-61DE-ACDBD41778FB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3">
              <a:extLst>
                <a:ext uri="{FF2B5EF4-FFF2-40B4-BE49-F238E27FC236}">
                  <a16:creationId xmlns:a16="http://schemas.microsoft.com/office/drawing/2014/main" id="{CD398720-171C-D6B1-67AF-6998C40A3CDF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4">
              <a:extLst>
                <a:ext uri="{FF2B5EF4-FFF2-40B4-BE49-F238E27FC236}">
                  <a16:creationId xmlns:a16="http://schemas.microsoft.com/office/drawing/2014/main" id="{FCB3E9CD-09D0-97B0-67CC-FC94A43BE5E5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5">
              <a:extLst>
                <a:ext uri="{FF2B5EF4-FFF2-40B4-BE49-F238E27FC236}">
                  <a16:creationId xmlns:a16="http://schemas.microsoft.com/office/drawing/2014/main" id="{45FEAECB-D2D9-5D97-7EE7-393FCE247CB2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6">
              <a:extLst>
                <a:ext uri="{FF2B5EF4-FFF2-40B4-BE49-F238E27FC236}">
                  <a16:creationId xmlns:a16="http://schemas.microsoft.com/office/drawing/2014/main" id="{74ADDAF0-CBA9-B28F-6801-4B03502AF5E9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7">
              <a:extLst>
                <a:ext uri="{FF2B5EF4-FFF2-40B4-BE49-F238E27FC236}">
                  <a16:creationId xmlns:a16="http://schemas.microsoft.com/office/drawing/2014/main" id="{8F468314-5C95-9E98-50BD-F2FCD4C6EF28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8">
              <a:extLst>
                <a:ext uri="{FF2B5EF4-FFF2-40B4-BE49-F238E27FC236}">
                  <a16:creationId xmlns:a16="http://schemas.microsoft.com/office/drawing/2014/main" id="{7254C752-1328-7984-6C18-86239635CDC6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69">
              <a:extLst>
                <a:ext uri="{FF2B5EF4-FFF2-40B4-BE49-F238E27FC236}">
                  <a16:creationId xmlns:a16="http://schemas.microsoft.com/office/drawing/2014/main" id="{3B596D87-BE79-067C-E558-4102CD05C946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0">
              <a:extLst>
                <a:ext uri="{FF2B5EF4-FFF2-40B4-BE49-F238E27FC236}">
                  <a16:creationId xmlns:a16="http://schemas.microsoft.com/office/drawing/2014/main" id="{F83594E2-967C-7D00-ED7C-59EA1EAAE1DB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1">
              <a:extLst>
                <a:ext uri="{FF2B5EF4-FFF2-40B4-BE49-F238E27FC236}">
                  <a16:creationId xmlns:a16="http://schemas.microsoft.com/office/drawing/2014/main" id="{06859B65-D678-E6D6-A55B-16C5EC84958F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2">
              <a:extLst>
                <a:ext uri="{FF2B5EF4-FFF2-40B4-BE49-F238E27FC236}">
                  <a16:creationId xmlns:a16="http://schemas.microsoft.com/office/drawing/2014/main" id="{F5303A85-63BA-33A4-D356-34C097565B70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3">
              <a:extLst>
                <a:ext uri="{FF2B5EF4-FFF2-40B4-BE49-F238E27FC236}">
                  <a16:creationId xmlns:a16="http://schemas.microsoft.com/office/drawing/2014/main" id="{5E053932-DE91-FC36-BCAB-33C5967AC586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4">
              <a:extLst>
                <a:ext uri="{FF2B5EF4-FFF2-40B4-BE49-F238E27FC236}">
                  <a16:creationId xmlns:a16="http://schemas.microsoft.com/office/drawing/2014/main" id="{112028A7-4967-20A2-969C-B34C98D76D78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5">
              <a:extLst>
                <a:ext uri="{FF2B5EF4-FFF2-40B4-BE49-F238E27FC236}">
                  <a16:creationId xmlns:a16="http://schemas.microsoft.com/office/drawing/2014/main" id="{F01F63DF-18BE-44E5-88B4-6D3E19F7E2E3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6">
              <a:extLst>
                <a:ext uri="{FF2B5EF4-FFF2-40B4-BE49-F238E27FC236}">
                  <a16:creationId xmlns:a16="http://schemas.microsoft.com/office/drawing/2014/main" id="{C8C31F79-908B-F65B-4EEB-7BC889031AC1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7">
              <a:extLst>
                <a:ext uri="{FF2B5EF4-FFF2-40B4-BE49-F238E27FC236}">
                  <a16:creationId xmlns:a16="http://schemas.microsoft.com/office/drawing/2014/main" id="{BC91B092-D470-5F89-1D19-AFC755689812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8">
              <a:extLst>
                <a:ext uri="{FF2B5EF4-FFF2-40B4-BE49-F238E27FC236}">
                  <a16:creationId xmlns:a16="http://schemas.microsoft.com/office/drawing/2014/main" id="{5D6529CF-B844-84A6-52A3-B086C79AC99D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79">
              <a:extLst>
                <a:ext uri="{FF2B5EF4-FFF2-40B4-BE49-F238E27FC236}">
                  <a16:creationId xmlns:a16="http://schemas.microsoft.com/office/drawing/2014/main" id="{67F60567-DFCD-7343-15B8-3A0E522FD2A5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0">
              <a:extLst>
                <a:ext uri="{FF2B5EF4-FFF2-40B4-BE49-F238E27FC236}">
                  <a16:creationId xmlns:a16="http://schemas.microsoft.com/office/drawing/2014/main" id="{40C4FA06-012C-7D57-59A3-B1C6EFBEF487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1">
              <a:extLst>
                <a:ext uri="{FF2B5EF4-FFF2-40B4-BE49-F238E27FC236}">
                  <a16:creationId xmlns:a16="http://schemas.microsoft.com/office/drawing/2014/main" id="{9ED2915D-F645-0A5D-9AE6-1CDAB7E48AF4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2">
              <a:extLst>
                <a:ext uri="{FF2B5EF4-FFF2-40B4-BE49-F238E27FC236}">
                  <a16:creationId xmlns:a16="http://schemas.microsoft.com/office/drawing/2014/main" id="{C0F61650-A726-D56C-FFBA-D6C88CF269AC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3">
              <a:extLst>
                <a:ext uri="{FF2B5EF4-FFF2-40B4-BE49-F238E27FC236}">
                  <a16:creationId xmlns:a16="http://schemas.microsoft.com/office/drawing/2014/main" id="{BB6F8770-9E6E-0E0C-B95D-CF17D47B8CEA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4">
              <a:extLst>
                <a:ext uri="{FF2B5EF4-FFF2-40B4-BE49-F238E27FC236}">
                  <a16:creationId xmlns:a16="http://schemas.microsoft.com/office/drawing/2014/main" id="{E51036DB-7545-EAE9-A052-B6ED367BF9AC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5">
              <a:extLst>
                <a:ext uri="{FF2B5EF4-FFF2-40B4-BE49-F238E27FC236}">
                  <a16:creationId xmlns:a16="http://schemas.microsoft.com/office/drawing/2014/main" id="{CF5737B6-33A2-EBB5-DB83-1DD1630A3F39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6">
              <a:extLst>
                <a:ext uri="{FF2B5EF4-FFF2-40B4-BE49-F238E27FC236}">
                  <a16:creationId xmlns:a16="http://schemas.microsoft.com/office/drawing/2014/main" id="{42E6B67C-B7A5-CA62-4C47-F3D15B8E7B6B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7">
              <a:extLst>
                <a:ext uri="{FF2B5EF4-FFF2-40B4-BE49-F238E27FC236}">
                  <a16:creationId xmlns:a16="http://schemas.microsoft.com/office/drawing/2014/main" id="{E79760C1-CB12-8278-38A8-C18F72E90458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8">
              <a:extLst>
                <a:ext uri="{FF2B5EF4-FFF2-40B4-BE49-F238E27FC236}">
                  <a16:creationId xmlns:a16="http://schemas.microsoft.com/office/drawing/2014/main" id="{A780991E-C28C-4624-DA79-1081F5CFC3B1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89">
              <a:extLst>
                <a:ext uri="{FF2B5EF4-FFF2-40B4-BE49-F238E27FC236}">
                  <a16:creationId xmlns:a16="http://schemas.microsoft.com/office/drawing/2014/main" id="{D5D7F23D-675A-553B-C1E1-310E834F174E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0">
              <a:extLst>
                <a:ext uri="{FF2B5EF4-FFF2-40B4-BE49-F238E27FC236}">
                  <a16:creationId xmlns:a16="http://schemas.microsoft.com/office/drawing/2014/main" id="{06B3821F-D3FB-7C9F-61D8-86A3B5364CA3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1">
              <a:extLst>
                <a:ext uri="{FF2B5EF4-FFF2-40B4-BE49-F238E27FC236}">
                  <a16:creationId xmlns:a16="http://schemas.microsoft.com/office/drawing/2014/main" id="{0F21D84F-FCD8-39C9-8FE8-D7773F53307F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2">
              <a:extLst>
                <a:ext uri="{FF2B5EF4-FFF2-40B4-BE49-F238E27FC236}">
                  <a16:creationId xmlns:a16="http://schemas.microsoft.com/office/drawing/2014/main" id="{E21BAB5E-0CAA-6EA6-B6E0-0ABAEF6345E8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3">
              <a:extLst>
                <a:ext uri="{FF2B5EF4-FFF2-40B4-BE49-F238E27FC236}">
                  <a16:creationId xmlns:a16="http://schemas.microsoft.com/office/drawing/2014/main" id="{CFEA2AF5-7A09-4ED0-0470-2C5BC7AF7A4D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4">
              <a:extLst>
                <a:ext uri="{FF2B5EF4-FFF2-40B4-BE49-F238E27FC236}">
                  <a16:creationId xmlns:a16="http://schemas.microsoft.com/office/drawing/2014/main" id="{DCAECA6D-73C4-60EB-B9F5-6ECCBCCB4562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5">
              <a:extLst>
                <a:ext uri="{FF2B5EF4-FFF2-40B4-BE49-F238E27FC236}">
                  <a16:creationId xmlns:a16="http://schemas.microsoft.com/office/drawing/2014/main" id="{14711AC3-02FD-006B-1CB9-EBB999E40A2D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6">
              <a:extLst>
                <a:ext uri="{FF2B5EF4-FFF2-40B4-BE49-F238E27FC236}">
                  <a16:creationId xmlns:a16="http://schemas.microsoft.com/office/drawing/2014/main" id="{A3070F49-951D-A784-7D68-8199EA8E3188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7">
              <a:extLst>
                <a:ext uri="{FF2B5EF4-FFF2-40B4-BE49-F238E27FC236}">
                  <a16:creationId xmlns:a16="http://schemas.microsoft.com/office/drawing/2014/main" id="{9D7DDB32-E2FE-F5C5-6D19-B8C0D9A59BBB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8">
              <a:extLst>
                <a:ext uri="{FF2B5EF4-FFF2-40B4-BE49-F238E27FC236}">
                  <a16:creationId xmlns:a16="http://schemas.microsoft.com/office/drawing/2014/main" id="{306E4FC5-38D2-E9B0-2D90-C8BC4C684E27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599">
              <a:extLst>
                <a:ext uri="{FF2B5EF4-FFF2-40B4-BE49-F238E27FC236}">
                  <a16:creationId xmlns:a16="http://schemas.microsoft.com/office/drawing/2014/main" id="{13EF2F4A-1A6F-8FAA-51F0-8B671A362353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0">
              <a:extLst>
                <a:ext uri="{FF2B5EF4-FFF2-40B4-BE49-F238E27FC236}">
                  <a16:creationId xmlns:a16="http://schemas.microsoft.com/office/drawing/2014/main" id="{F87FE36B-F7A6-A266-8FED-2C7268685EE8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1">
              <a:extLst>
                <a:ext uri="{FF2B5EF4-FFF2-40B4-BE49-F238E27FC236}">
                  <a16:creationId xmlns:a16="http://schemas.microsoft.com/office/drawing/2014/main" id="{8F33FD98-251E-8F9D-5FE0-5BCE44031468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2">
              <a:extLst>
                <a:ext uri="{FF2B5EF4-FFF2-40B4-BE49-F238E27FC236}">
                  <a16:creationId xmlns:a16="http://schemas.microsoft.com/office/drawing/2014/main" id="{B7F54963-D57D-B7FE-AC2D-03AD8B6A1DE8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3">
              <a:extLst>
                <a:ext uri="{FF2B5EF4-FFF2-40B4-BE49-F238E27FC236}">
                  <a16:creationId xmlns:a16="http://schemas.microsoft.com/office/drawing/2014/main" id="{01CC1549-DFC0-01C9-9685-A650442E02B2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4">
              <a:extLst>
                <a:ext uri="{FF2B5EF4-FFF2-40B4-BE49-F238E27FC236}">
                  <a16:creationId xmlns:a16="http://schemas.microsoft.com/office/drawing/2014/main" id="{42D4A49B-C9E6-2001-7106-EEA95191D9B1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5">
              <a:extLst>
                <a:ext uri="{FF2B5EF4-FFF2-40B4-BE49-F238E27FC236}">
                  <a16:creationId xmlns:a16="http://schemas.microsoft.com/office/drawing/2014/main" id="{BC16AA0A-3A59-0DEE-E91E-97C77C01D883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6">
              <a:extLst>
                <a:ext uri="{FF2B5EF4-FFF2-40B4-BE49-F238E27FC236}">
                  <a16:creationId xmlns:a16="http://schemas.microsoft.com/office/drawing/2014/main" id="{18BC38E9-4668-8313-BEA3-83DEF6B1B727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7">
              <a:extLst>
                <a:ext uri="{FF2B5EF4-FFF2-40B4-BE49-F238E27FC236}">
                  <a16:creationId xmlns:a16="http://schemas.microsoft.com/office/drawing/2014/main" id="{2F416379-EFF0-8FF8-9B9E-331AE809E7CC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8">
              <a:extLst>
                <a:ext uri="{FF2B5EF4-FFF2-40B4-BE49-F238E27FC236}">
                  <a16:creationId xmlns:a16="http://schemas.microsoft.com/office/drawing/2014/main" id="{79D3B956-74E8-E6CC-211A-1F3B8524984A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09">
              <a:extLst>
                <a:ext uri="{FF2B5EF4-FFF2-40B4-BE49-F238E27FC236}">
                  <a16:creationId xmlns:a16="http://schemas.microsoft.com/office/drawing/2014/main" id="{F9DE79EC-6405-3011-0C9C-BD635139174D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0">
              <a:extLst>
                <a:ext uri="{FF2B5EF4-FFF2-40B4-BE49-F238E27FC236}">
                  <a16:creationId xmlns:a16="http://schemas.microsoft.com/office/drawing/2014/main" id="{2611BAAB-20F1-975A-F175-B3DB2E1E40EE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1">
              <a:extLst>
                <a:ext uri="{FF2B5EF4-FFF2-40B4-BE49-F238E27FC236}">
                  <a16:creationId xmlns:a16="http://schemas.microsoft.com/office/drawing/2014/main" id="{496D5E8A-08E5-5E63-C41C-7EC8FC480C0F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2">
              <a:extLst>
                <a:ext uri="{FF2B5EF4-FFF2-40B4-BE49-F238E27FC236}">
                  <a16:creationId xmlns:a16="http://schemas.microsoft.com/office/drawing/2014/main" id="{C8D586FF-3051-4A77-6844-E95C7489C3DC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3">
              <a:extLst>
                <a:ext uri="{FF2B5EF4-FFF2-40B4-BE49-F238E27FC236}">
                  <a16:creationId xmlns:a16="http://schemas.microsoft.com/office/drawing/2014/main" id="{30E0DACC-905F-27CD-A854-A6D2D62C1763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4">
              <a:extLst>
                <a:ext uri="{FF2B5EF4-FFF2-40B4-BE49-F238E27FC236}">
                  <a16:creationId xmlns:a16="http://schemas.microsoft.com/office/drawing/2014/main" id="{790A3907-3591-91A6-E1D5-36DC3EBF61DA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5">
              <a:extLst>
                <a:ext uri="{FF2B5EF4-FFF2-40B4-BE49-F238E27FC236}">
                  <a16:creationId xmlns:a16="http://schemas.microsoft.com/office/drawing/2014/main" id="{3B66C802-C4DE-C22B-869D-11E2C3B8A15C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6">
              <a:extLst>
                <a:ext uri="{FF2B5EF4-FFF2-40B4-BE49-F238E27FC236}">
                  <a16:creationId xmlns:a16="http://schemas.microsoft.com/office/drawing/2014/main" id="{99BC07C0-1FE2-283A-E4A9-F7CB7954107C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7">
              <a:extLst>
                <a:ext uri="{FF2B5EF4-FFF2-40B4-BE49-F238E27FC236}">
                  <a16:creationId xmlns:a16="http://schemas.microsoft.com/office/drawing/2014/main" id="{CA4A4CFE-8057-3C21-43DA-540E339E5610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8">
              <a:extLst>
                <a:ext uri="{FF2B5EF4-FFF2-40B4-BE49-F238E27FC236}">
                  <a16:creationId xmlns:a16="http://schemas.microsoft.com/office/drawing/2014/main" id="{990BC99C-4C27-7AAC-F232-269A0B5029B6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1" name="Freeform 619">
              <a:extLst>
                <a:ext uri="{FF2B5EF4-FFF2-40B4-BE49-F238E27FC236}">
                  <a16:creationId xmlns:a16="http://schemas.microsoft.com/office/drawing/2014/main" id="{5CF411FD-4C56-780D-9933-249186AA1C7E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2" name="Freeform 161">
            <a:extLst>
              <a:ext uri="{FF2B5EF4-FFF2-40B4-BE49-F238E27FC236}">
                <a16:creationId xmlns:a16="http://schemas.microsoft.com/office/drawing/2014/main" id="{C0257F71-CE45-41A5-1973-16A9DD89A4B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2">
            <a:extLst>
              <a:ext uri="{FF2B5EF4-FFF2-40B4-BE49-F238E27FC236}">
                <a16:creationId xmlns:a16="http://schemas.microsoft.com/office/drawing/2014/main" id="{2E81B382-1CE9-E2BA-5B94-30DE3F649DA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3">
            <a:extLst>
              <a:ext uri="{FF2B5EF4-FFF2-40B4-BE49-F238E27FC236}">
                <a16:creationId xmlns:a16="http://schemas.microsoft.com/office/drawing/2014/main" id="{D058FE29-3793-5718-3A34-5770B920D52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4">
            <a:extLst>
              <a:ext uri="{FF2B5EF4-FFF2-40B4-BE49-F238E27FC236}">
                <a16:creationId xmlns:a16="http://schemas.microsoft.com/office/drawing/2014/main" id="{AE9D53A7-7783-8BF6-A15B-F6BD36FF551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5">
            <a:extLst>
              <a:ext uri="{FF2B5EF4-FFF2-40B4-BE49-F238E27FC236}">
                <a16:creationId xmlns:a16="http://schemas.microsoft.com/office/drawing/2014/main" id="{D86D0519-4EA2-3B84-1A06-0F23E85010F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6">
            <a:extLst>
              <a:ext uri="{FF2B5EF4-FFF2-40B4-BE49-F238E27FC236}">
                <a16:creationId xmlns:a16="http://schemas.microsoft.com/office/drawing/2014/main" id="{4A7CEFB7-DC6E-89A7-4E99-0FE68CDD446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7">
            <a:extLst>
              <a:ext uri="{FF2B5EF4-FFF2-40B4-BE49-F238E27FC236}">
                <a16:creationId xmlns:a16="http://schemas.microsoft.com/office/drawing/2014/main" id="{97FE65A9-A444-7C35-1A1B-0F9FC796F98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8">
            <a:extLst>
              <a:ext uri="{FF2B5EF4-FFF2-40B4-BE49-F238E27FC236}">
                <a16:creationId xmlns:a16="http://schemas.microsoft.com/office/drawing/2014/main" id="{BCF50817-2791-2794-5FE8-589E9A8E83E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69">
            <a:extLst>
              <a:ext uri="{FF2B5EF4-FFF2-40B4-BE49-F238E27FC236}">
                <a16:creationId xmlns:a16="http://schemas.microsoft.com/office/drawing/2014/main" id="{B31F7859-F954-699D-FDC2-D1E16F36F1B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0">
            <a:extLst>
              <a:ext uri="{FF2B5EF4-FFF2-40B4-BE49-F238E27FC236}">
                <a16:creationId xmlns:a16="http://schemas.microsoft.com/office/drawing/2014/main" id="{89BA3FDC-CD48-1435-42F0-24B5FDC537C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1">
            <a:extLst>
              <a:ext uri="{FF2B5EF4-FFF2-40B4-BE49-F238E27FC236}">
                <a16:creationId xmlns:a16="http://schemas.microsoft.com/office/drawing/2014/main" id="{AF455D84-68B5-AA4B-C0CB-8CA8A684D7D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2">
            <a:extLst>
              <a:ext uri="{FF2B5EF4-FFF2-40B4-BE49-F238E27FC236}">
                <a16:creationId xmlns:a16="http://schemas.microsoft.com/office/drawing/2014/main" id="{EA1F1CE3-B952-9C2C-07F2-562ECFD1F35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3">
            <a:extLst>
              <a:ext uri="{FF2B5EF4-FFF2-40B4-BE49-F238E27FC236}">
                <a16:creationId xmlns:a16="http://schemas.microsoft.com/office/drawing/2014/main" id="{F3BEFF78-A960-C40F-6113-BC3BF567040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4">
            <a:extLst>
              <a:ext uri="{FF2B5EF4-FFF2-40B4-BE49-F238E27FC236}">
                <a16:creationId xmlns:a16="http://schemas.microsoft.com/office/drawing/2014/main" id="{119AECF0-32A7-A963-7155-EEBBB4BE7C0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5">
            <a:extLst>
              <a:ext uri="{FF2B5EF4-FFF2-40B4-BE49-F238E27FC236}">
                <a16:creationId xmlns:a16="http://schemas.microsoft.com/office/drawing/2014/main" id="{1A281E17-B238-1E9C-B4B9-B43A5227D68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6">
            <a:extLst>
              <a:ext uri="{FF2B5EF4-FFF2-40B4-BE49-F238E27FC236}">
                <a16:creationId xmlns:a16="http://schemas.microsoft.com/office/drawing/2014/main" id="{4F4FF803-935D-7D74-11E6-F47A90D3058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7">
            <a:extLst>
              <a:ext uri="{FF2B5EF4-FFF2-40B4-BE49-F238E27FC236}">
                <a16:creationId xmlns:a16="http://schemas.microsoft.com/office/drawing/2014/main" id="{D2ED75F5-40EE-0D51-DA93-BA05C553FC4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8">
            <a:extLst>
              <a:ext uri="{FF2B5EF4-FFF2-40B4-BE49-F238E27FC236}">
                <a16:creationId xmlns:a16="http://schemas.microsoft.com/office/drawing/2014/main" id="{2165F774-C617-3FE0-9684-1ADBA98018A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79">
            <a:extLst>
              <a:ext uri="{FF2B5EF4-FFF2-40B4-BE49-F238E27FC236}">
                <a16:creationId xmlns:a16="http://schemas.microsoft.com/office/drawing/2014/main" id="{8FC2F837-8FBD-3572-AB5D-91415FB8510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1">
            <a:extLst>
              <a:ext uri="{FF2B5EF4-FFF2-40B4-BE49-F238E27FC236}">
                <a16:creationId xmlns:a16="http://schemas.microsoft.com/office/drawing/2014/main" id="{E51BEB8A-F8D7-C97F-CCFD-C6DFE17A8D3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2">
            <a:extLst>
              <a:ext uri="{FF2B5EF4-FFF2-40B4-BE49-F238E27FC236}">
                <a16:creationId xmlns:a16="http://schemas.microsoft.com/office/drawing/2014/main" id="{56520782-D7F3-4EBF-7E09-5879F3C908E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3">
            <a:extLst>
              <a:ext uri="{FF2B5EF4-FFF2-40B4-BE49-F238E27FC236}">
                <a16:creationId xmlns:a16="http://schemas.microsoft.com/office/drawing/2014/main" id="{1DD9ACDE-2F23-E537-6F19-34AC01E1E34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4">
            <a:extLst>
              <a:ext uri="{FF2B5EF4-FFF2-40B4-BE49-F238E27FC236}">
                <a16:creationId xmlns:a16="http://schemas.microsoft.com/office/drawing/2014/main" id="{00F439A2-1DC9-2DE6-9E1B-3F337492932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5">
            <a:extLst>
              <a:ext uri="{FF2B5EF4-FFF2-40B4-BE49-F238E27FC236}">
                <a16:creationId xmlns:a16="http://schemas.microsoft.com/office/drawing/2014/main" id="{8C8D7651-76D0-46BB-4D4C-EE94A85DC88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6">
            <a:extLst>
              <a:ext uri="{FF2B5EF4-FFF2-40B4-BE49-F238E27FC236}">
                <a16:creationId xmlns:a16="http://schemas.microsoft.com/office/drawing/2014/main" id="{78A1A276-7A2F-AE71-56A8-F7B44DBED67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7">
            <a:extLst>
              <a:ext uri="{FF2B5EF4-FFF2-40B4-BE49-F238E27FC236}">
                <a16:creationId xmlns:a16="http://schemas.microsoft.com/office/drawing/2014/main" id="{9F6AC224-8D33-C0F4-4C51-876D54B9AED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8">
            <a:extLst>
              <a:ext uri="{FF2B5EF4-FFF2-40B4-BE49-F238E27FC236}">
                <a16:creationId xmlns:a16="http://schemas.microsoft.com/office/drawing/2014/main" id="{6E77C438-7CDB-86F0-D9FA-361EC50E400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89">
            <a:extLst>
              <a:ext uri="{FF2B5EF4-FFF2-40B4-BE49-F238E27FC236}">
                <a16:creationId xmlns:a16="http://schemas.microsoft.com/office/drawing/2014/main" id="{C7D27BD5-3B5C-E3E6-0220-41AEF58990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0">
            <a:extLst>
              <a:ext uri="{FF2B5EF4-FFF2-40B4-BE49-F238E27FC236}">
                <a16:creationId xmlns:a16="http://schemas.microsoft.com/office/drawing/2014/main" id="{946EA67B-7C65-194A-8C72-1D14A704545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1">
            <a:extLst>
              <a:ext uri="{FF2B5EF4-FFF2-40B4-BE49-F238E27FC236}">
                <a16:creationId xmlns:a16="http://schemas.microsoft.com/office/drawing/2014/main" id="{64B40851-30E0-095B-1782-33D001F28FB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2">
            <a:extLst>
              <a:ext uri="{FF2B5EF4-FFF2-40B4-BE49-F238E27FC236}">
                <a16:creationId xmlns:a16="http://schemas.microsoft.com/office/drawing/2014/main" id="{F27093FE-2DC7-225C-DEBE-1447A3C4625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194">
            <a:extLst>
              <a:ext uri="{FF2B5EF4-FFF2-40B4-BE49-F238E27FC236}">
                <a16:creationId xmlns:a16="http://schemas.microsoft.com/office/drawing/2014/main" id="{63D25FD3-1EDE-2972-C7C9-27F1F9C96BF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4" name="Freeform 220">
            <a:extLst>
              <a:ext uri="{FF2B5EF4-FFF2-40B4-BE49-F238E27FC236}">
                <a16:creationId xmlns:a16="http://schemas.microsoft.com/office/drawing/2014/main" id="{9D6F76BB-06CA-DF4C-4953-1F3F17CA249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0" name="Kuva 29">
            <a:extLst>
              <a:ext uri="{FF2B5EF4-FFF2-40B4-BE49-F238E27FC236}">
                <a16:creationId xmlns:a16="http://schemas.microsoft.com/office/drawing/2014/main" id="{3E67552C-1A90-1538-80F0-354393B7EC2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45227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42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ap Half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BEC65384-61C3-4DAE-BD4C-77A5B2906493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" name="Group 632">
            <a:extLst>
              <a:ext uri="{FF2B5EF4-FFF2-40B4-BE49-F238E27FC236}">
                <a16:creationId xmlns:a16="http://schemas.microsoft.com/office/drawing/2014/main" id="{D4DBF059-CCF8-C959-2F00-3182AA4C2026}"/>
              </a:ext>
            </a:extLst>
          </p:cNvPr>
          <p:cNvGrpSpPr/>
          <p:nvPr userDrawn="1"/>
        </p:nvGrpSpPr>
        <p:grpSpPr>
          <a:xfrm>
            <a:off x="7176120" y="171012"/>
            <a:ext cx="3744416" cy="6534338"/>
            <a:chOff x="5667375" y="751938"/>
            <a:chExt cx="3086100" cy="5415500"/>
          </a:xfrm>
          <a:solidFill>
            <a:schemeClr val="accent6"/>
          </a:solidFill>
          <a:effectLst/>
        </p:grpSpPr>
        <p:sp>
          <p:nvSpPr>
            <p:cNvPr id="10" name="Freeform 516">
              <a:extLst>
                <a:ext uri="{FF2B5EF4-FFF2-40B4-BE49-F238E27FC236}">
                  <a16:creationId xmlns:a16="http://schemas.microsoft.com/office/drawing/2014/main" id="{003203B7-68CE-513F-26B1-110DC35E4480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7">
              <a:extLst>
                <a:ext uri="{FF2B5EF4-FFF2-40B4-BE49-F238E27FC236}">
                  <a16:creationId xmlns:a16="http://schemas.microsoft.com/office/drawing/2014/main" id="{6870B7F6-EC04-7209-B5A1-EC326D07C619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18">
              <a:extLst>
                <a:ext uri="{FF2B5EF4-FFF2-40B4-BE49-F238E27FC236}">
                  <a16:creationId xmlns:a16="http://schemas.microsoft.com/office/drawing/2014/main" id="{F64D2780-2B09-B5B2-3A74-409B8D69C71D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19">
              <a:extLst>
                <a:ext uri="{FF2B5EF4-FFF2-40B4-BE49-F238E27FC236}">
                  <a16:creationId xmlns:a16="http://schemas.microsoft.com/office/drawing/2014/main" id="{2A86FDEC-0199-F4FE-8AF7-A4DCF0EB0C48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0">
              <a:extLst>
                <a:ext uri="{FF2B5EF4-FFF2-40B4-BE49-F238E27FC236}">
                  <a16:creationId xmlns:a16="http://schemas.microsoft.com/office/drawing/2014/main" id="{C5762A05-8CAD-A47E-C06C-D77A91F971D2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1">
              <a:extLst>
                <a:ext uri="{FF2B5EF4-FFF2-40B4-BE49-F238E27FC236}">
                  <a16:creationId xmlns:a16="http://schemas.microsoft.com/office/drawing/2014/main" id="{73C7773F-B834-B264-48BE-F94225A31D5E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2">
              <a:extLst>
                <a:ext uri="{FF2B5EF4-FFF2-40B4-BE49-F238E27FC236}">
                  <a16:creationId xmlns:a16="http://schemas.microsoft.com/office/drawing/2014/main" id="{E6C86279-C4B6-5A96-116D-0662EB06DA3F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3">
              <a:extLst>
                <a:ext uri="{FF2B5EF4-FFF2-40B4-BE49-F238E27FC236}">
                  <a16:creationId xmlns:a16="http://schemas.microsoft.com/office/drawing/2014/main" id="{FBEEECB1-33B7-1B1C-E0D9-A16CE72DF5CE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4">
              <a:extLst>
                <a:ext uri="{FF2B5EF4-FFF2-40B4-BE49-F238E27FC236}">
                  <a16:creationId xmlns:a16="http://schemas.microsoft.com/office/drawing/2014/main" id="{1FE960CE-484F-2639-7F37-A4B55F6AF902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5">
              <a:extLst>
                <a:ext uri="{FF2B5EF4-FFF2-40B4-BE49-F238E27FC236}">
                  <a16:creationId xmlns:a16="http://schemas.microsoft.com/office/drawing/2014/main" id="{2D32CCC0-79CF-0343-38D0-8BE3262880B3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6">
              <a:extLst>
                <a:ext uri="{FF2B5EF4-FFF2-40B4-BE49-F238E27FC236}">
                  <a16:creationId xmlns:a16="http://schemas.microsoft.com/office/drawing/2014/main" id="{493309A7-AFF2-5738-ED6C-17DC40A2FAE8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7">
              <a:extLst>
                <a:ext uri="{FF2B5EF4-FFF2-40B4-BE49-F238E27FC236}">
                  <a16:creationId xmlns:a16="http://schemas.microsoft.com/office/drawing/2014/main" id="{F497617A-ECAE-F6D8-609D-3A2E63A74192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28">
              <a:extLst>
                <a:ext uri="{FF2B5EF4-FFF2-40B4-BE49-F238E27FC236}">
                  <a16:creationId xmlns:a16="http://schemas.microsoft.com/office/drawing/2014/main" id="{AFA07D09-FD23-E3A7-8187-F92EB96DD4DE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29">
              <a:extLst>
                <a:ext uri="{FF2B5EF4-FFF2-40B4-BE49-F238E27FC236}">
                  <a16:creationId xmlns:a16="http://schemas.microsoft.com/office/drawing/2014/main" id="{DD1B2243-BC4C-1302-C576-A1DCD3503429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0">
              <a:extLst>
                <a:ext uri="{FF2B5EF4-FFF2-40B4-BE49-F238E27FC236}">
                  <a16:creationId xmlns:a16="http://schemas.microsoft.com/office/drawing/2014/main" id="{7617D167-1114-7699-5EE5-A92652A622A1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1">
              <a:extLst>
                <a:ext uri="{FF2B5EF4-FFF2-40B4-BE49-F238E27FC236}">
                  <a16:creationId xmlns:a16="http://schemas.microsoft.com/office/drawing/2014/main" id="{50ACE17B-DBF5-7FA6-AC85-7BBAD1FF7BC8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2">
              <a:extLst>
                <a:ext uri="{FF2B5EF4-FFF2-40B4-BE49-F238E27FC236}">
                  <a16:creationId xmlns:a16="http://schemas.microsoft.com/office/drawing/2014/main" id="{D0D491C8-2FF6-C1F3-3CE0-01A7061F6A68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" name="Freeform 533">
              <a:extLst>
                <a:ext uri="{FF2B5EF4-FFF2-40B4-BE49-F238E27FC236}">
                  <a16:creationId xmlns:a16="http://schemas.microsoft.com/office/drawing/2014/main" id="{721576A8-418A-B2F4-67A0-A934E95FA691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" name="Freeform 534">
              <a:extLst>
                <a:ext uri="{FF2B5EF4-FFF2-40B4-BE49-F238E27FC236}">
                  <a16:creationId xmlns:a16="http://schemas.microsoft.com/office/drawing/2014/main" id="{71D60EC1-47A4-3512-17E9-4E880D5E6C72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5">
              <a:extLst>
                <a:ext uri="{FF2B5EF4-FFF2-40B4-BE49-F238E27FC236}">
                  <a16:creationId xmlns:a16="http://schemas.microsoft.com/office/drawing/2014/main" id="{B82F1B32-71D3-CAFD-AE48-7613D1D2EB1D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6">
              <a:extLst>
                <a:ext uri="{FF2B5EF4-FFF2-40B4-BE49-F238E27FC236}">
                  <a16:creationId xmlns:a16="http://schemas.microsoft.com/office/drawing/2014/main" id="{E023FE0B-2805-C99E-1567-D7E330BFAA96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7">
              <a:extLst>
                <a:ext uri="{FF2B5EF4-FFF2-40B4-BE49-F238E27FC236}">
                  <a16:creationId xmlns:a16="http://schemas.microsoft.com/office/drawing/2014/main" id="{B8D5B580-FD3C-6E67-48FA-E2E476AAE352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8">
              <a:extLst>
                <a:ext uri="{FF2B5EF4-FFF2-40B4-BE49-F238E27FC236}">
                  <a16:creationId xmlns:a16="http://schemas.microsoft.com/office/drawing/2014/main" id="{18BB2505-E8DC-866E-6564-8E5270A390D3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39">
              <a:extLst>
                <a:ext uri="{FF2B5EF4-FFF2-40B4-BE49-F238E27FC236}">
                  <a16:creationId xmlns:a16="http://schemas.microsoft.com/office/drawing/2014/main" id="{E13A992F-7284-A88D-760D-46660CD94A94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0">
              <a:extLst>
                <a:ext uri="{FF2B5EF4-FFF2-40B4-BE49-F238E27FC236}">
                  <a16:creationId xmlns:a16="http://schemas.microsoft.com/office/drawing/2014/main" id="{10768EDE-45B9-8661-51EE-A666CAF79FF3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1">
              <a:extLst>
                <a:ext uri="{FF2B5EF4-FFF2-40B4-BE49-F238E27FC236}">
                  <a16:creationId xmlns:a16="http://schemas.microsoft.com/office/drawing/2014/main" id="{8081BE63-BDB7-03FF-BAA7-377CBB6F4F00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2">
              <a:extLst>
                <a:ext uri="{FF2B5EF4-FFF2-40B4-BE49-F238E27FC236}">
                  <a16:creationId xmlns:a16="http://schemas.microsoft.com/office/drawing/2014/main" id="{86C49A93-3845-B09E-1B66-5EAD17389CB0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3">
              <a:extLst>
                <a:ext uri="{FF2B5EF4-FFF2-40B4-BE49-F238E27FC236}">
                  <a16:creationId xmlns:a16="http://schemas.microsoft.com/office/drawing/2014/main" id="{37EF0E42-753A-DC7D-E619-DBB2A4E172EA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4">
              <a:extLst>
                <a:ext uri="{FF2B5EF4-FFF2-40B4-BE49-F238E27FC236}">
                  <a16:creationId xmlns:a16="http://schemas.microsoft.com/office/drawing/2014/main" id="{5731BAB7-160D-7D57-8BAD-370F105E7775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5">
              <a:extLst>
                <a:ext uri="{FF2B5EF4-FFF2-40B4-BE49-F238E27FC236}">
                  <a16:creationId xmlns:a16="http://schemas.microsoft.com/office/drawing/2014/main" id="{8C032613-71F1-41B0-458D-DAC89B47C9B5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6">
              <a:extLst>
                <a:ext uri="{FF2B5EF4-FFF2-40B4-BE49-F238E27FC236}">
                  <a16:creationId xmlns:a16="http://schemas.microsoft.com/office/drawing/2014/main" id="{2F9F9150-3CC6-8675-233E-5EFFD092DF3B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7">
              <a:extLst>
                <a:ext uri="{FF2B5EF4-FFF2-40B4-BE49-F238E27FC236}">
                  <a16:creationId xmlns:a16="http://schemas.microsoft.com/office/drawing/2014/main" id="{7E528988-622F-365A-F413-0F333DAF6E21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8">
              <a:extLst>
                <a:ext uri="{FF2B5EF4-FFF2-40B4-BE49-F238E27FC236}">
                  <a16:creationId xmlns:a16="http://schemas.microsoft.com/office/drawing/2014/main" id="{3ACB0654-B478-234E-2BC8-8C2F5E089EA6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49">
              <a:extLst>
                <a:ext uri="{FF2B5EF4-FFF2-40B4-BE49-F238E27FC236}">
                  <a16:creationId xmlns:a16="http://schemas.microsoft.com/office/drawing/2014/main" id="{3E916F49-06C1-618C-6548-BE1D158366C6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0">
              <a:extLst>
                <a:ext uri="{FF2B5EF4-FFF2-40B4-BE49-F238E27FC236}">
                  <a16:creationId xmlns:a16="http://schemas.microsoft.com/office/drawing/2014/main" id="{BEB1AFA9-9316-9485-CBD3-3ABEC27A792B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1">
              <a:extLst>
                <a:ext uri="{FF2B5EF4-FFF2-40B4-BE49-F238E27FC236}">
                  <a16:creationId xmlns:a16="http://schemas.microsoft.com/office/drawing/2014/main" id="{EACDEB8F-6270-86E5-D954-547879AA28A5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2">
              <a:extLst>
                <a:ext uri="{FF2B5EF4-FFF2-40B4-BE49-F238E27FC236}">
                  <a16:creationId xmlns:a16="http://schemas.microsoft.com/office/drawing/2014/main" id="{4D4627CA-DFAF-B92C-4EAB-6ABB24C55C7E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3">
              <a:extLst>
                <a:ext uri="{FF2B5EF4-FFF2-40B4-BE49-F238E27FC236}">
                  <a16:creationId xmlns:a16="http://schemas.microsoft.com/office/drawing/2014/main" id="{8F3831C7-BD1F-A9C3-77DF-83D2BF7A7205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4">
              <a:extLst>
                <a:ext uri="{FF2B5EF4-FFF2-40B4-BE49-F238E27FC236}">
                  <a16:creationId xmlns:a16="http://schemas.microsoft.com/office/drawing/2014/main" id="{D8567B01-C5FD-D77A-1328-E0578212F07C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5">
              <a:extLst>
                <a:ext uri="{FF2B5EF4-FFF2-40B4-BE49-F238E27FC236}">
                  <a16:creationId xmlns:a16="http://schemas.microsoft.com/office/drawing/2014/main" id="{449D08A3-8CBC-9B1C-387E-E89D071E15A5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6">
              <a:extLst>
                <a:ext uri="{FF2B5EF4-FFF2-40B4-BE49-F238E27FC236}">
                  <a16:creationId xmlns:a16="http://schemas.microsoft.com/office/drawing/2014/main" id="{AAF006F9-2C60-92E4-FD95-B437A9113718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7">
              <a:extLst>
                <a:ext uri="{FF2B5EF4-FFF2-40B4-BE49-F238E27FC236}">
                  <a16:creationId xmlns:a16="http://schemas.microsoft.com/office/drawing/2014/main" id="{6DEE4B70-40A2-D6F7-28A4-8829AAA2D436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8">
              <a:extLst>
                <a:ext uri="{FF2B5EF4-FFF2-40B4-BE49-F238E27FC236}">
                  <a16:creationId xmlns:a16="http://schemas.microsoft.com/office/drawing/2014/main" id="{0A02C4A6-A641-A260-71B2-AAE6CEC9292F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59">
              <a:extLst>
                <a:ext uri="{FF2B5EF4-FFF2-40B4-BE49-F238E27FC236}">
                  <a16:creationId xmlns:a16="http://schemas.microsoft.com/office/drawing/2014/main" id="{9C88B660-2D5E-22EE-678C-4B14A2DFF42F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0">
              <a:extLst>
                <a:ext uri="{FF2B5EF4-FFF2-40B4-BE49-F238E27FC236}">
                  <a16:creationId xmlns:a16="http://schemas.microsoft.com/office/drawing/2014/main" id="{1D6944E7-9302-C809-A51E-89120DCFAB98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1">
              <a:extLst>
                <a:ext uri="{FF2B5EF4-FFF2-40B4-BE49-F238E27FC236}">
                  <a16:creationId xmlns:a16="http://schemas.microsoft.com/office/drawing/2014/main" id="{4DE2C8AC-63D3-B323-4F9B-295666B71A67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2">
              <a:extLst>
                <a:ext uri="{FF2B5EF4-FFF2-40B4-BE49-F238E27FC236}">
                  <a16:creationId xmlns:a16="http://schemas.microsoft.com/office/drawing/2014/main" id="{E0B1458C-6782-1306-F793-00F5CCA5311A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3">
              <a:extLst>
                <a:ext uri="{FF2B5EF4-FFF2-40B4-BE49-F238E27FC236}">
                  <a16:creationId xmlns:a16="http://schemas.microsoft.com/office/drawing/2014/main" id="{D8EB84F7-8E68-67A1-72B4-5D5D1A61ACE7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4">
              <a:extLst>
                <a:ext uri="{FF2B5EF4-FFF2-40B4-BE49-F238E27FC236}">
                  <a16:creationId xmlns:a16="http://schemas.microsoft.com/office/drawing/2014/main" id="{2CBC490B-30A7-0A2D-9E24-A1F2E07AD55A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5">
              <a:extLst>
                <a:ext uri="{FF2B5EF4-FFF2-40B4-BE49-F238E27FC236}">
                  <a16:creationId xmlns:a16="http://schemas.microsoft.com/office/drawing/2014/main" id="{4BC350EC-8686-5565-EFE9-8E0630FBCEAC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6">
              <a:extLst>
                <a:ext uri="{FF2B5EF4-FFF2-40B4-BE49-F238E27FC236}">
                  <a16:creationId xmlns:a16="http://schemas.microsoft.com/office/drawing/2014/main" id="{FBF75CEF-7189-7044-DC18-DFF0E2AA2A58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7">
              <a:extLst>
                <a:ext uri="{FF2B5EF4-FFF2-40B4-BE49-F238E27FC236}">
                  <a16:creationId xmlns:a16="http://schemas.microsoft.com/office/drawing/2014/main" id="{3A7346AE-71CE-1AF1-CD95-35EB83C7DD81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8">
              <a:extLst>
                <a:ext uri="{FF2B5EF4-FFF2-40B4-BE49-F238E27FC236}">
                  <a16:creationId xmlns:a16="http://schemas.microsoft.com/office/drawing/2014/main" id="{383A7747-E5CB-54DC-A744-854142B85350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69">
              <a:extLst>
                <a:ext uri="{FF2B5EF4-FFF2-40B4-BE49-F238E27FC236}">
                  <a16:creationId xmlns:a16="http://schemas.microsoft.com/office/drawing/2014/main" id="{CFF88A6F-FB94-FA48-8506-ECC0A2FC57EF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0">
              <a:extLst>
                <a:ext uri="{FF2B5EF4-FFF2-40B4-BE49-F238E27FC236}">
                  <a16:creationId xmlns:a16="http://schemas.microsoft.com/office/drawing/2014/main" id="{69D29C94-66F7-EFFB-1412-5B83AA3AAE67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1">
              <a:extLst>
                <a:ext uri="{FF2B5EF4-FFF2-40B4-BE49-F238E27FC236}">
                  <a16:creationId xmlns:a16="http://schemas.microsoft.com/office/drawing/2014/main" id="{B5C96A5F-CEEB-69BE-EC11-5D7A72D873B5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2">
              <a:extLst>
                <a:ext uri="{FF2B5EF4-FFF2-40B4-BE49-F238E27FC236}">
                  <a16:creationId xmlns:a16="http://schemas.microsoft.com/office/drawing/2014/main" id="{2582DA6E-6E0D-878D-FA29-083E6838914F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3">
              <a:extLst>
                <a:ext uri="{FF2B5EF4-FFF2-40B4-BE49-F238E27FC236}">
                  <a16:creationId xmlns:a16="http://schemas.microsoft.com/office/drawing/2014/main" id="{D1A59287-115E-42F8-A7C5-52C234DC0C04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4">
              <a:extLst>
                <a:ext uri="{FF2B5EF4-FFF2-40B4-BE49-F238E27FC236}">
                  <a16:creationId xmlns:a16="http://schemas.microsoft.com/office/drawing/2014/main" id="{7B626CE4-B023-F388-CCCC-630059BAFB25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5">
              <a:extLst>
                <a:ext uri="{FF2B5EF4-FFF2-40B4-BE49-F238E27FC236}">
                  <a16:creationId xmlns:a16="http://schemas.microsoft.com/office/drawing/2014/main" id="{62194E17-3E17-E7BA-249D-8E7A22647919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6">
              <a:extLst>
                <a:ext uri="{FF2B5EF4-FFF2-40B4-BE49-F238E27FC236}">
                  <a16:creationId xmlns:a16="http://schemas.microsoft.com/office/drawing/2014/main" id="{E359E933-5C2C-8061-5F70-6A1EE45873D8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7">
              <a:extLst>
                <a:ext uri="{FF2B5EF4-FFF2-40B4-BE49-F238E27FC236}">
                  <a16:creationId xmlns:a16="http://schemas.microsoft.com/office/drawing/2014/main" id="{D1FA19D1-55D3-7AD1-7077-8E3EF9330696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8">
              <a:extLst>
                <a:ext uri="{FF2B5EF4-FFF2-40B4-BE49-F238E27FC236}">
                  <a16:creationId xmlns:a16="http://schemas.microsoft.com/office/drawing/2014/main" id="{491C92CC-C2CE-B57E-F74C-FF8C90E27A07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79">
              <a:extLst>
                <a:ext uri="{FF2B5EF4-FFF2-40B4-BE49-F238E27FC236}">
                  <a16:creationId xmlns:a16="http://schemas.microsoft.com/office/drawing/2014/main" id="{27E1EBCE-466E-7E56-90CE-FEF9E7281502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0">
              <a:extLst>
                <a:ext uri="{FF2B5EF4-FFF2-40B4-BE49-F238E27FC236}">
                  <a16:creationId xmlns:a16="http://schemas.microsoft.com/office/drawing/2014/main" id="{A9FF3B82-9DD7-8B98-7EC8-80DFE7878C3E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1">
              <a:extLst>
                <a:ext uri="{FF2B5EF4-FFF2-40B4-BE49-F238E27FC236}">
                  <a16:creationId xmlns:a16="http://schemas.microsoft.com/office/drawing/2014/main" id="{B4EEDFA2-206D-A33A-9D2B-E7A938254586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2">
              <a:extLst>
                <a:ext uri="{FF2B5EF4-FFF2-40B4-BE49-F238E27FC236}">
                  <a16:creationId xmlns:a16="http://schemas.microsoft.com/office/drawing/2014/main" id="{6B7A0460-E72F-17E2-C486-D88F30D92164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3">
              <a:extLst>
                <a:ext uri="{FF2B5EF4-FFF2-40B4-BE49-F238E27FC236}">
                  <a16:creationId xmlns:a16="http://schemas.microsoft.com/office/drawing/2014/main" id="{935C6415-89B7-95B9-1F7B-5A1599139BB6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4">
              <a:extLst>
                <a:ext uri="{FF2B5EF4-FFF2-40B4-BE49-F238E27FC236}">
                  <a16:creationId xmlns:a16="http://schemas.microsoft.com/office/drawing/2014/main" id="{C8D2C8CB-F8B3-C1D7-6459-739D6AED04FF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5">
              <a:extLst>
                <a:ext uri="{FF2B5EF4-FFF2-40B4-BE49-F238E27FC236}">
                  <a16:creationId xmlns:a16="http://schemas.microsoft.com/office/drawing/2014/main" id="{C9D15A75-8322-240F-FEFE-3BD5A72E61B8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6">
              <a:extLst>
                <a:ext uri="{FF2B5EF4-FFF2-40B4-BE49-F238E27FC236}">
                  <a16:creationId xmlns:a16="http://schemas.microsoft.com/office/drawing/2014/main" id="{86685578-C505-A34B-A48F-3781478858C2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7">
              <a:extLst>
                <a:ext uri="{FF2B5EF4-FFF2-40B4-BE49-F238E27FC236}">
                  <a16:creationId xmlns:a16="http://schemas.microsoft.com/office/drawing/2014/main" id="{FD51ED58-E693-289D-FDBB-FEDA6E70365B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8">
              <a:extLst>
                <a:ext uri="{FF2B5EF4-FFF2-40B4-BE49-F238E27FC236}">
                  <a16:creationId xmlns:a16="http://schemas.microsoft.com/office/drawing/2014/main" id="{9793E380-8F30-D9A0-660A-4332A950ADE1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89">
              <a:extLst>
                <a:ext uri="{FF2B5EF4-FFF2-40B4-BE49-F238E27FC236}">
                  <a16:creationId xmlns:a16="http://schemas.microsoft.com/office/drawing/2014/main" id="{03C0C005-DD30-49FE-1DEF-A1E445A6EE75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0">
              <a:extLst>
                <a:ext uri="{FF2B5EF4-FFF2-40B4-BE49-F238E27FC236}">
                  <a16:creationId xmlns:a16="http://schemas.microsoft.com/office/drawing/2014/main" id="{EC7CDFA1-9F6A-CF5D-927D-1EF8CFEE1B72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1">
              <a:extLst>
                <a:ext uri="{FF2B5EF4-FFF2-40B4-BE49-F238E27FC236}">
                  <a16:creationId xmlns:a16="http://schemas.microsoft.com/office/drawing/2014/main" id="{C46488F2-AE37-1EDA-2389-C2CDD08492A0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2">
              <a:extLst>
                <a:ext uri="{FF2B5EF4-FFF2-40B4-BE49-F238E27FC236}">
                  <a16:creationId xmlns:a16="http://schemas.microsoft.com/office/drawing/2014/main" id="{C628262C-6672-64D4-FED7-4F59653558A9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3">
              <a:extLst>
                <a:ext uri="{FF2B5EF4-FFF2-40B4-BE49-F238E27FC236}">
                  <a16:creationId xmlns:a16="http://schemas.microsoft.com/office/drawing/2014/main" id="{3222B5E9-2536-23C4-F31C-39EABC2E4F11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4">
              <a:extLst>
                <a:ext uri="{FF2B5EF4-FFF2-40B4-BE49-F238E27FC236}">
                  <a16:creationId xmlns:a16="http://schemas.microsoft.com/office/drawing/2014/main" id="{DDB7E2E3-9358-02C8-5CA8-0A3446916EBF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5">
              <a:extLst>
                <a:ext uri="{FF2B5EF4-FFF2-40B4-BE49-F238E27FC236}">
                  <a16:creationId xmlns:a16="http://schemas.microsoft.com/office/drawing/2014/main" id="{B95E72EA-CD5F-564A-5847-C5093E37D29A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6">
              <a:extLst>
                <a:ext uri="{FF2B5EF4-FFF2-40B4-BE49-F238E27FC236}">
                  <a16:creationId xmlns:a16="http://schemas.microsoft.com/office/drawing/2014/main" id="{32CCBFC7-AC2F-B302-68A2-D33A58D8F149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7">
              <a:extLst>
                <a:ext uri="{FF2B5EF4-FFF2-40B4-BE49-F238E27FC236}">
                  <a16:creationId xmlns:a16="http://schemas.microsoft.com/office/drawing/2014/main" id="{15645C1F-0F9B-E6C9-68F3-1CB2F0442181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8">
              <a:extLst>
                <a:ext uri="{FF2B5EF4-FFF2-40B4-BE49-F238E27FC236}">
                  <a16:creationId xmlns:a16="http://schemas.microsoft.com/office/drawing/2014/main" id="{C637AC5A-A350-0C80-FC5B-EE9A9D3AEFB8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599">
              <a:extLst>
                <a:ext uri="{FF2B5EF4-FFF2-40B4-BE49-F238E27FC236}">
                  <a16:creationId xmlns:a16="http://schemas.microsoft.com/office/drawing/2014/main" id="{C83F4949-61EF-51E9-105C-70B00CC947D9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0">
              <a:extLst>
                <a:ext uri="{FF2B5EF4-FFF2-40B4-BE49-F238E27FC236}">
                  <a16:creationId xmlns:a16="http://schemas.microsoft.com/office/drawing/2014/main" id="{DC3AB931-7031-2DFA-D7F6-1D56329131D8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1">
              <a:extLst>
                <a:ext uri="{FF2B5EF4-FFF2-40B4-BE49-F238E27FC236}">
                  <a16:creationId xmlns:a16="http://schemas.microsoft.com/office/drawing/2014/main" id="{125B8909-7863-9F5C-16AF-8167C645D6FA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2">
              <a:extLst>
                <a:ext uri="{FF2B5EF4-FFF2-40B4-BE49-F238E27FC236}">
                  <a16:creationId xmlns:a16="http://schemas.microsoft.com/office/drawing/2014/main" id="{FDD0BA01-31A4-FBD8-A13B-5D936722564B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3">
              <a:extLst>
                <a:ext uri="{FF2B5EF4-FFF2-40B4-BE49-F238E27FC236}">
                  <a16:creationId xmlns:a16="http://schemas.microsoft.com/office/drawing/2014/main" id="{B97C9A01-BB06-BA1E-DDDC-DEC7711429EE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4">
              <a:extLst>
                <a:ext uri="{FF2B5EF4-FFF2-40B4-BE49-F238E27FC236}">
                  <a16:creationId xmlns:a16="http://schemas.microsoft.com/office/drawing/2014/main" id="{8D3E74B5-E6ED-B386-0A6D-2AFC972C757D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5">
              <a:extLst>
                <a:ext uri="{FF2B5EF4-FFF2-40B4-BE49-F238E27FC236}">
                  <a16:creationId xmlns:a16="http://schemas.microsoft.com/office/drawing/2014/main" id="{7F9A9F14-7383-3759-90FD-073A789BFEC8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6">
              <a:extLst>
                <a:ext uri="{FF2B5EF4-FFF2-40B4-BE49-F238E27FC236}">
                  <a16:creationId xmlns:a16="http://schemas.microsoft.com/office/drawing/2014/main" id="{907B2694-B586-1D4E-C52C-399FA80354B3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7">
              <a:extLst>
                <a:ext uri="{FF2B5EF4-FFF2-40B4-BE49-F238E27FC236}">
                  <a16:creationId xmlns:a16="http://schemas.microsoft.com/office/drawing/2014/main" id="{D5DC4AEB-9E1F-E62D-4C2B-D135C8FF6CE3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8">
              <a:extLst>
                <a:ext uri="{FF2B5EF4-FFF2-40B4-BE49-F238E27FC236}">
                  <a16:creationId xmlns:a16="http://schemas.microsoft.com/office/drawing/2014/main" id="{E6E74910-3D9D-6819-E059-A859BA98697A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09">
              <a:extLst>
                <a:ext uri="{FF2B5EF4-FFF2-40B4-BE49-F238E27FC236}">
                  <a16:creationId xmlns:a16="http://schemas.microsoft.com/office/drawing/2014/main" id="{56887702-7B45-9CFC-3D45-A2A422ECECB7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0">
              <a:extLst>
                <a:ext uri="{FF2B5EF4-FFF2-40B4-BE49-F238E27FC236}">
                  <a16:creationId xmlns:a16="http://schemas.microsoft.com/office/drawing/2014/main" id="{E774113B-55AE-6BB4-E086-9220C9FDE887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1">
              <a:extLst>
                <a:ext uri="{FF2B5EF4-FFF2-40B4-BE49-F238E27FC236}">
                  <a16:creationId xmlns:a16="http://schemas.microsoft.com/office/drawing/2014/main" id="{24BA3E41-5A17-66CE-7B1D-868F3ADC4B48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2">
              <a:extLst>
                <a:ext uri="{FF2B5EF4-FFF2-40B4-BE49-F238E27FC236}">
                  <a16:creationId xmlns:a16="http://schemas.microsoft.com/office/drawing/2014/main" id="{A8B7A592-CEDC-BA19-919C-979B54E37D67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3">
              <a:extLst>
                <a:ext uri="{FF2B5EF4-FFF2-40B4-BE49-F238E27FC236}">
                  <a16:creationId xmlns:a16="http://schemas.microsoft.com/office/drawing/2014/main" id="{A986130D-E96A-BEB3-F866-9B394742EEFF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4">
              <a:extLst>
                <a:ext uri="{FF2B5EF4-FFF2-40B4-BE49-F238E27FC236}">
                  <a16:creationId xmlns:a16="http://schemas.microsoft.com/office/drawing/2014/main" id="{D70FE6CE-762A-8A7C-87EC-F3C8638A2CDD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5">
              <a:extLst>
                <a:ext uri="{FF2B5EF4-FFF2-40B4-BE49-F238E27FC236}">
                  <a16:creationId xmlns:a16="http://schemas.microsoft.com/office/drawing/2014/main" id="{5F022291-5D46-9A4D-B2B8-F1E0C0ACC3A0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6">
              <a:extLst>
                <a:ext uri="{FF2B5EF4-FFF2-40B4-BE49-F238E27FC236}">
                  <a16:creationId xmlns:a16="http://schemas.microsoft.com/office/drawing/2014/main" id="{21FF4C14-E612-DCC2-986A-81BF7182FB35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7">
              <a:extLst>
                <a:ext uri="{FF2B5EF4-FFF2-40B4-BE49-F238E27FC236}">
                  <a16:creationId xmlns:a16="http://schemas.microsoft.com/office/drawing/2014/main" id="{74390BEB-27DF-59ED-8F80-3513CE8D8F70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8">
              <a:extLst>
                <a:ext uri="{FF2B5EF4-FFF2-40B4-BE49-F238E27FC236}">
                  <a16:creationId xmlns:a16="http://schemas.microsoft.com/office/drawing/2014/main" id="{6E40470D-6F31-57C2-43E2-9C5D25133981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1" name="Freeform 619">
              <a:extLst>
                <a:ext uri="{FF2B5EF4-FFF2-40B4-BE49-F238E27FC236}">
                  <a16:creationId xmlns:a16="http://schemas.microsoft.com/office/drawing/2014/main" id="{56E8ECC6-DEBD-E035-863F-DC6637B7762A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2" name="Freeform 161">
            <a:extLst>
              <a:ext uri="{FF2B5EF4-FFF2-40B4-BE49-F238E27FC236}">
                <a16:creationId xmlns:a16="http://schemas.microsoft.com/office/drawing/2014/main" id="{9BFD9E41-BEFD-2B5A-E33A-419E06FB3D2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2">
            <a:extLst>
              <a:ext uri="{FF2B5EF4-FFF2-40B4-BE49-F238E27FC236}">
                <a16:creationId xmlns:a16="http://schemas.microsoft.com/office/drawing/2014/main" id="{B378E466-543E-1B30-7CFC-454FF07D029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3">
            <a:extLst>
              <a:ext uri="{FF2B5EF4-FFF2-40B4-BE49-F238E27FC236}">
                <a16:creationId xmlns:a16="http://schemas.microsoft.com/office/drawing/2014/main" id="{1FFCF5C8-2CF2-3783-DD93-8201C979320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4">
            <a:extLst>
              <a:ext uri="{FF2B5EF4-FFF2-40B4-BE49-F238E27FC236}">
                <a16:creationId xmlns:a16="http://schemas.microsoft.com/office/drawing/2014/main" id="{C7434448-00AD-99C0-AF28-EF361775685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5">
            <a:extLst>
              <a:ext uri="{FF2B5EF4-FFF2-40B4-BE49-F238E27FC236}">
                <a16:creationId xmlns:a16="http://schemas.microsoft.com/office/drawing/2014/main" id="{E5BE8931-2A8B-A92F-03A0-52F0D82A46C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6">
            <a:extLst>
              <a:ext uri="{FF2B5EF4-FFF2-40B4-BE49-F238E27FC236}">
                <a16:creationId xmlns:a16="http://schemas.microsoft.com/office/drawing/2014/main" id="{7FCA6BC1-0FF6-DDFE-7ED8-64A405BA526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7">
            <a:extLst>
              <a:ext uri="{FF2B5EF4-FFF2-40B4-BE49-F238E27FC236}">
                <a16:creationId xmlns:a16="http://schemas.microsoft.com/office/drawing/2014/main" id="{251F5A1E-41D8-B1B8-711F-EEB4AE53F34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8">
            <a:extLst>
              <a:ext uri="{FF2B5EF4-FFF2-40B4-BE49-F238E27FC236}">
                <a16:creationId xmlns:a16="http://schemas.microsoft.com/office/drawing/2014/main" id="{1822AC71-F7B5-B3A5-D684-36E244BCB66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69">
            <a:extLst>
              <a:ext uri="{FF2B5EF4-FFF2-40B4-BE49-F238E27FC236}">
                <a16:creationId xmlns:a16="http://schemas.microsoft.com/office/drawing/2014/main" id="{8DDBDA9F-7AFA-FAA6-E303-6D2734594BE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0">
            <a:extLst>
              <a:ext uri="{FF2B5EF4-FFF2-40B4-BE49-F238E27FC236}">
                <a16:creationId xmlns:a16="http://schemas.microsoft.com/office/drawing/2014/main" id="{4CD4FD11-8B9D-CC30-218E-F4EC8433B11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1">
            <a:extLst>
              <a:ext uri="{FF2B5EF4-FFF2-40B4-BE49-F238E27FC236}">
                <a16:creationId xmlns:a16="http://schemas.microsoft.com/office/drawing/2014/main" id="{5CD8E1FE-9DE5-BB11-E050-C8E689E18A5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2">
            <a:extLst>
              <a:ext uri="{FF2B5EF4-FFF2-40B4-BE49-F238E27FC236}">
                <a16:creationId xmlns:a16="http://schemas.microsoft.com/office/drawing/2014/main" id="{A0792047-3C93-2ACB-847B-1DE8B04C8A2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3">
            <a:extLst>
              <a:ext uri="{FF2B5EF4-FFF2-40B4-BE49-F238E27FC236}">
                <a16:creationId xmlns:a16="http://schemas.microsoft.com/office/drawing/2014/main" id="{827619ED-8C07-2CE2-9884-83B4BC66478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4">
            <a:extLst>
              <a:ext uri="{FF2B5EF4-FFF2-40B4-BE49-F238E27FC236}">
                <a16:creationId xmlns:a16="http://schemas.microsoft.com/office/drawing/2014/main" id="{7EC6C9FC-1A8A-46F7-4836-2FACB0E086E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5">
            <a:extLst>
              <a:ext uri="{FF2B5EF4-FFF2-40B4-BE49-F238E27FC236}">
                <a16:creationId xmlns:a16="http://schemas.microsoft.com/office/drawing/2014/main" id="{085D25C7-D7A8-1566-E4DA-5E9BE05AB0B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6">
            <a:extLst>
              <a:ext uri="{FF2B5EF4-FFF2-40B4-BE49-F238E27FC236}">
                <a16:creationId xmlns:a16="http://schemas.microsoft.com/office/drawing/2014/main" id="{90AEF932-0B52-CDDE-5463-23B7468D79A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7">
            <a:extLst>
              <a:ext uri="{FF2B5EF4-FFF2-40B4-BE49-F238E27FC236}">
                <a16:creationId xmlns:a16="http://schemas.microsoft.com/office/drawing/2014/main" id="{F2031DC4-165B-FEBF-DD5E-E082A49C21E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8">
            <a:extLst>
              <a:ext uri="{FF2B5EF4-FFF2-40B4-BE49-F238E27FC236}">
                <a16:creationId xmlns:a16="http://schemas.microsoft.com/office/drawing/2014/main" id="{79D9B7E3-7CA6-F97C-53DF-4D62D838502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79">
            <a:extLst>
              <a:ext uri="{FF2B5EF4-FFF2-40B4-BE49-F238E27FC236}">
                <a16:creationId xmlns:a16="http://schemas.microsoft.com/office/drawing/2014/main" id="{25898476-F36A-0467-0936-BB791F94F78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1">
            <a:extLst>
              <a:ext uri="{FF2B5EF4-FFF2-40B4-BE49-F238E27FC236}">
                <a16:creationId xmlns:a16="http://schemas.microsoft.com/office/drawing/2014/main" id="{AA01B435-75B2-AE3E-B46A-1B3B412FE36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2">
            <a:extLst>
              <a:ext uri="{FF2B5EF4-FFF2-40B4-BE49-F238E27FC236}">
                <a16:creationId xmlns:a16="http://schemas.microsoft.com/office/drawing/2014/main" id="{17F8040C-ECE4-97A4-B67D-D1887F64DC4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3">
            <a:extLst>
              <a:ext uri="{FF2B5EF4-FFF2-40B4-BE49-F238E27FC236}">
                <a16:creationId xmlns:a16="http://schemas.microsoft.com/office/drawing/2014/main" id="{A57860EB-AC70-C3B9-4F80-DFEBCF9BDEB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4">
            <a:extLst>
              <a:ext uri="{FF2B5EF4-FFF2-40B4-BE49-F238E27FC236}">
                <a16:creationId xmlns:a16="http://schemas.microsoft.com/office/drawing/2014/main" id="{2C124A26-EEB0-4EFC-68AB-B2A8B33EB49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5">
            <a:extLst>
              <a:ext uri="{FF2B5EF4-FFF2-40B4-BE49-F238E27FC236}">
                <a16:creationId xmlns:a16="http://schemas.microsoft.com/office/drawing/2014/main" id="{F4E527C6-5FAD-7851-D31A-1CF979BC8A0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6">
            <a:extLst>
              <a:ext uri="{FF2B5EF4-FFF2-40B4-BE49-F238E27FC236}">
                <a16:creationId xmlns:a16="http://schemas.microsoft.com/office/drawing/2014/main" id="{B8244187-E1C1-2A8F-B2FD-B5FAF25B249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7">
            <a:extLst>
              <a:ext uri="{FF2B5EF4-FFF2-40B4-BE49-F238E27FC236}">
                <a16:creationId xmlns:a16="http://schemas.microsoft.com/office/drawing/2014/main" id="{C9C29DD5-7763-AF5C-0416-B9336FD21D5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8">
            <a:extLst>
              <a:ext uri="{FF2B5EF4-FFF2-40B4-BE49-F238E27FC236}">
                <a16:creationId xmlns:a16="http://schemas.microsoft.com/office/drawing/2014/main" id="{858A9C9E-E3D2-DE31-1A01-5807BD00D6D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89">
            <a:extLst>
              <a:ext uri="{FF2B5EF4-FFF2-40B4-BE49-F238E27FC236}">
                <a16:creationId xmlns:a16="http://schemas.microsoft.com/office/drawing/2014/main" id="{CA402EB4-61F7-3C93-ED6D-B6A073D176F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0">
            <a:extLst>
              <a:ext uri="{FF2B5EF4-FFF2-40B4-BE49-F238E27FC236}">
                <a16:creationId xmlns:a16="http://schemas.microsoft.com/office/drawing/2014/main" id="{45788DF3-F09A-D2C6-5777-330A5D404EF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1">
            <a:extLst>
              <a:ext uri="{FF2B5EF4-FFF2-40B4-BE49-F238E27FC236}">
                <a16:creationId xmlns:a16="http://schemas.microsoft.com/office/drawing/2014/main" id="{01F598C4-FF72-591F-E57D-D8ED56C34C0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2">
            <a:extLst>
              <a:ext uri="{FF2B5EF4-FFF2-40B4-BE49-F238E27FC236}">
                <a16:creationId xmlns:a16="http://schemas.microsoft.com/office/drawing/2014/main" id="{B6D0DCA6-789F-298C-ED41-5939E7D15EE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194">
            <a:extLst>
              <a:ext uri="{FF2B5EF4-FFF2-40B4-BE49-F238E27FC236}">
                <a16:creationId xmlns:a16="http://schemas.microsoft.com/office/drawing/2014/main" id="{DA983DEC-60F0-486D-7A83-CF7D60D2A89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4" name="Freeform 220">
            <a:extLst>
              <a:ext uri="{FF2B5EF4-FFF2-40B4-BE49-F238E27FC236}">
                <a16:creationId xmlns:a16="http://schemas.microsoft.com/office/drawing/2014/main" id="{562B4E8D-FE3B-C41C-3B82-C2B14F9E56F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0" name="Kuva 29">
            <a:extLst>
              <a:ext uri="{FF2B5EF4-FFF2-40B4-BE49-F238E27FC236}">
                <a16:creationId xmlns:a16="http://schemas.microsoft.com/office/drawing/2014/main" id="{F9E310CA-8CEA-2003-093A-D412150555F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049102" y="6656908"/>
            <a:ext cx="828015" cy="58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1562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ap Half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2DB1E298-0C22-44CD-A9B7-A7C21F6A8E58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" name="Group 632">
            <a:extLst>
              <a:ext uri="{FF2B5EF4-FFF2-40B4-BE49-F238E27FC236}">
                <a16:creationId xmlns:a16="http://schemas.microsoft.com/office/drawing/2014/main" id="{38C5DCF3-075D-B81C-9BE6-30B9E35D1BF1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accent2">
              <a:lumMod val="20000"/>
              <a:lumOff val="80000"/>
            </a:schemeClr>
          </a:solidFill>
          <a:effectLst/>
        </p:grpSpPr>
        <p:sp>
          <p:nvSpPr>
            <p:cNvPr id="10" name="Freeform 516">
              <a:extLst>
                <a:ext uri="{FF2B5EF4-FFF2-40B4-BE49-F238E27FC236}">
                  <a16:creationId xmlns:a16="http://schemas.microsoft.com/office/drawing/2014/main" id="{3BEE966B-380B-00F4-35D6-709C117B0D49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7">
              <a:extLst>
                <a:ext uri="{FF2B5EF4-FFF2-40B4-BE49-F238E27FC236}">
                  <a16:creationId xmlns:a16="http://schemas.microsoft.com/office/drawing/2014/main" id="{D74CFD62-FE65-7674-83DF-99DE5097107D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18">
              <a:extLst>
                <a:ext uri="{FF2B5EF4-FFF2-40B4-BE49-F238E27FC236}">
                  <a16:creationId xmlns:a16="http://schemas.microsoft.com/office/drawing/2014/main" id="{699B0CE4-5082-D798-EAB4-1A54B6132B78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19">
              <a:extLst>
                <a:ext uri="{FF2B5EF4-FFF2-40B4-BE49-F238E27FC236}">
                  <a16:creationId xmlns:a16="http://schemas.microsoft.com/office/drawing/2014/main" id="{7EBD9EE4-2B8D-5E95-5003-1DF227F25888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0">
              <a:extLst>
                <a:ext uri="{FF2B5EF4-FFF2-40B4-BE49-F238E27FC236}">
                  <a16:creationId xmlns:a16="http://schemas.microsoft.com/office/drawing/2014/main" id="{8287E0F9-49CD-ACB8-323B-6A069B807413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1">
              <a:extLst>
                <a:ext uri="{FF2B5EF4-FFF2-40B4-BE49-F238E27FC236}">
                  <a16:creationId xmlns:a16="http://schemas.microsoft.com/office/drawing/2014/main" id="{38CC802B-4FA8-8AD8-4929-CAFE9F40EF79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2">
              <a:extLst>
                <a:ext uri="{FF2B5EF4-FFF2-40B4-BE49-F238E27FC236}">
                  <a16:creationId xmlns:a16="http://schemas.microsoft.com/office/drawing/2014/main" id="{82F244CA-51A4-FBA7-D4EA-FD4803998986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3">
              <a:extLst>
                <a:ext uri="{FF2B5EF4-FFF2-40B4-BE49-F238E27FC236}">
                  <a16:creationId xmlns:a16="http://schemas.microsoft.com/office/drawing/2014/main" id="{CAA40C68-1470-58CB-1389-9F1F4A7C6634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4">
              <a:extLst>
                <a:ext uri="{FF2B5EF4-FFF2-40B4-BE49-F238E27FC236}">
                  <a16:creationId xmlns:a16="http://schemas.microsoft.com/office/drawing/2014/main" id="{33628AB5-7995-382B-38B7-7DDF7A30F544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5">
              <a:extLst>
                <a:ext uri="{FF2B5EF4-FFF2-40B4-BE49-F238E27FC236}">
                  <a16:creationId xmlns:a16="http://schemas.microsoft.com/office/drawing/2014/main" id="{CFE8C999-C7BF-DCE9-26D3-5561EEA4F06D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6">
              <a:extLst>
                <a:ext uri="{FF2B5EF4-FFF2-40B4-BE49-F238E27FC236}">
                  <a16:creationId xmlns:a16="http://schemas.microsoft.com/office/drawing/2014/main" id="{6898E611-8360-570D-9FD8-87C3C1E860B7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7">
              <a:extLst>
                <a:ext uri="{FF2B5EF4-FFF2-40B4-BE49-F238E27FC236}">
                  <a16:creationId xmlns:a16="http://schemas.microsoft.com/office/drawing/2014/main" id="{67F71B90-5D39-D731-499F-B5F5F16C5E45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28">
              <a:extLst>
                <a:ext uri="{FF2B5EF4-FFF2-40B4-BE49-F238E27FC236}">
                  <a16:creationId xmlns:a16="http://schemas.microsoft.com/office/drawing/2014/main" id="{00965B1F-4124-16B7-D397-50632A8715F2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29">
              <a:extLst>
                <a:ext uri="{FF2B5EF4-FFF2-40B4-BE49-F238E27FC236}">
                  <a16:creationId xmlns:a16="http://schemas.microsoft.com/office/drawing/2014/main" id="{5D375A87-8252-01DB-6399-3DD2D7A17D7A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0">
              <a:extLst>
                <a:ext uri="{FF2B5EF4-FFF2-40B4-BE49-F238E27FC236}">
                  <a16:creationId xmlns:a16="http://schemas.microsoft.com/office/drawing/2014/main" id="{CAB58B48-AD3B-7F9C-EB98-D7C5C2EC12E5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1">
              <a:extLst>
                <a:ext uri="{FF2B5EF4-FFF2-40B4-BE49-F238E27FC236}">
                  <a16:creationId xmlns:a16="http://schemas.microsoft.com/office/drawing/2014/main" id="{CFD8EF6D-849E-282B-775F-7CB6935D1CFF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2">
              <a:extLst>
                <a:ext uri="{FF2B5EF4-FFF2-40B4-BE49-F238E27FC236}">
                  <a16:creationId xmlns:a16="http://schemas.microsoft.com/office/drawing/2014/main" id="{A5D28A4F-7FDE-CB1E-29C9-017B7F722A78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" name="Freeform 533">
              <a:extLst>
                <a:ext uri="{FF2B5EF4-FFF2-40B4-BE49-F238E27FC236}">
                  <a16:creationId xmlns:a16="http://schemas.microsoft.com/office/drawing/2014/main" id="{AB0D2368-343E-0B30-4AC0-18A780E7DD40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" name="Freeform 534">
              <a:extLst>
                <a:ext uri="{FF2B5EF4-FFF2-40B4-BE49-F238E27FC236}">
                  <a16:creationId xmlns:a16="http://schemas.microsoft.com/office/drawing/2014/main" id="{4DB51ADD-DA5E-3062-E048-B1BA9917875A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5">
              <a:extLst>
                <a:ext uri="{FF2B5EF4-FFF2-40B4-BE49-F238E27FC236}">
                  <a16:creationId xmlns:a16="http://schemas.microsoft.com/office/drawing/2014/main" id="{00B68F40-DFC8-2C34-F960-527207DD92A3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6">
              <a:extLst>
                <a:ext uri="{FF2B5EF4-FFF2-40B4-BE49-F238E27FC236}">
                  <a16:creationId xmlns:a16="http://schemas.microsoft.com/office/drawing/2014/main" id="{B6C18AC1-0EC8-A0B1-BAAB-4D10971ABDAC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7">
              <a:extLst>
                <a:ext uri="{FF2B5EF4-FFF2-40B4-BE49-F238E27FC236}">
                  <a16:creationId xmlns:a16="http://schemas.microsoft.com/office/drawing/2014/main" id="{897FDECD-0017-ACE6-58A1-2067D975DADE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8">
              <a:extLst>
                <a:ext uri="{FF2B5EF4-FFF2-40B4-BE49-F238E27FC236}">
                  <a16:creationId xmlns:a16="http://schemas.microsoft.com/office/drawing/2014/main" id="{038C0379-2D83-98FF-23CF-299B9E1F1D9D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39">
              <a:extLst>
                <a:ext uri="{FF2B5EF4-FFF2-40B4-BE49-F238E27FC236}">
                  <a16:creationId xmlns:a16="http://schemas.microsoft.com/office/drawing/2014/main" id="{A92E2447-CE4F-AF82-D0AE-A4CB8F1CF542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0">
              <a:extLst>
                <a:ext uri="{FF2B5EF4-FFF2-40B4-BE49-F238E27FC236}">
                  <a16:creationId xmlns:a16="http://schemas.microsoft.com/office/drawing/2014/main" id="{D05574D4-34A9-BD0A-29E6-4A3C88B93F5A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1">
              <a:extLst>
                <a:ext uri="{FF2B5EF4-FFF2-40B4-BE49-F238E27FC236}">
                  <a16:creationId xmlns:a16="http://schemas.microsoft.com/office/drawing/2014/main" id="{E517BF91-2197-27F4-11E2-15D0A2BA956F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2">
              <a:extLst>
                <a:ext uri="{FF2B5EF4-FFF2-40B4-BE49-F238E27FC236}">
                  <a16:creationId xmlns:a16="http://schemas.microsoft.com/office/drawing/2014/main" id="{1ACDA0C6-CFE2-5B4F-9A27-78FB6547D641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3">
              <a:extLst>
                <a:ext uri="{FF2B5EF4-FFF2-40B4-BE49-F238E27FC236}">
                  <a16:creationId xmlns:a16="http://schemas.microsoft.com/office/drawing/2014/main" id="{AD8A4121-9455-1295-82C5-447BF7353761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4">
              <a:extLst>
                <a:ext uri="{FF2B5EF4-FFF2-40B4-BE49-F238E27FC236}">
                  <a16:creationId xmlns:a16="http://schemas.microsoft.com/office/drawing/2014/main" id="{E4691037-45C5-8C9F-7FFE-E65F2DBB3C1C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5">
              <a:extLst>
                <a:ext uri="{FF2B5EF4-FFF2-40B4-BE49-F238E27FC236}">
                  <a16:creationId xmlns:a16="http://schemas.microsoft.com/office/drawing/2014/main" id="{03A45D1A-84F2-677C-2A9C-030DC424EC9A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6">
              <a:extLst>
                <a:ext uri="{FF2B5EF4-FFF2-40B4-BE49-F238E27FC236}">
                  <a16:creationId xmlns:a16="http://schemas.microsoft.com/office/drawing/2014/main" id="{CA060228-C74C-F405-E2DF-D47FA0F8740A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7">
              <a:extLst>
                <a:ext uri="{FF2B5EF4-FFF2-40B4-BE49-F238E27FC236}">
                  <a16:creationId xmlns:a16="http://schemas.microsoft.com/office/drawing/2014/main" id="{B449B8AC-F9CC-DF27-2E09-7574987820FD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8">
              <a:extLst>
                <a:ext uri="{FF2B5EF4-FFF2-40B4-BE49-F238E27FC236}">
                  <a16:creationId xmlns:a16="http://schemas.microsoft.com/office/drawing/2014/main" id="{0898460D-68DB-9DB6-B69C-BDCD876E1F2A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49">
              <a:extLst>
                <a:ext uri="{FF2B5EF4-FFF2-40B4-BE49-F238E27FC236}">
                  <a16:creationId xmlns:a16="http://schemas.microsoft.com/office/drawing/2014/main" id="{840BA2CD-A5A5-4E09-D715-AAC5C6782F89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0">
              <a:extLst>
                <a:ext uri="{FF2B5EF4-FFF2-40B4-BE49-F238E27FC236}">
                  <a16:creationId xmlns:a16="http://schemas.microsoft.com/office/drawing/2014/main" id="{52C002F3-63D0-BDCE-1EAF-26A906F8DB48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1">
              <a:extLst>
                <a:ext uri="{FF2B5EF4-FFF2-40B4-BE49-F238E27FC236}">
                  <a16:creationId xmlns:a16="http://schemas.microsoft.com/office/drawing/2014/main" id="{37802A57-5027-648C-A467-0D29A5C43C2C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2">
              <a:extLst>
                <a:ext uri="{FF2B5EF4-FFF2-40B4-BE49-F238E27FC236}">
                  <a16:creationId xmlns:a16="http://schemas.microsoft.com/office/drawing/2014/main" id="{11BB8DCA-75CA-960A-5D3B-827FD1113B53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3">
              <a:extLst>
                <a:ext uri="{FF2B5EF4-FFF2-40B4-BE49-F238E27FC236}">
                  <a16:creationId xmlns:a16="http://schemas.microsoft.com/office/drawing/2014/main" id="{E87F49D6-8304-4E81-9CA5-CC90270C1F98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4">
              <a:extLst>
                <a:ext uri="{FF2B5EF4-FFF2-40B4-BE49-F238E27FC236}">
                  <a16:creationId xmlns:a16="http://schemas.microsoft.com/office/drawing/2014/main" id="{55C325E5-6897-8825-55A1-0BC57FFA56DD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5">
              <a:extLst>
                <a:ext uri="{FF2B5EF4-FFF2-40B4-BE49-F238E27FC236}">
                  <a16:creationId xmlns:a16="http://schemas.microsoft.com/office/drawing/2014/main" id="{CE5E9917-57B3-2707-6BF6-D0D7BDDA1A8A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6">
              <a:extLst>
                <a:ext uri="{FF2B5EF4-FFF2-40B4-BE49-F238E27FC236}">
                  <a16:creationId xmlns:a16="http://schemas.microsoft.com/office/drawing/2014/main" id="{3361E879-2F62-3DC9-E50D-2C1448975C5F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7">
              <a:extLst>
                <a:ext uri="{FF2B5EF4-FFF2-40B4-BE49-F238E27FC236}">
                  <a16:creationId xmlns:a16="http://schemas.microsoft.com/office/drawing/2014/main" id="{02092BDF-73A4-24DD-38E4-54665B3143D3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8">
              <a:extLst>
                <a:ext uri="{FF2B5EF4-FFF2-40B4-BE49-F238E27FC236}">
                  <a16:creationId xmlns:a16="http://schemas.microsoft.com/office/drawing/2014/main" id="{8339985A-C69D-AD51-5EFA-53699394C229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59">
              <a:extLst>
                <a:ext uri="{FF2B5EF4-FFF2-40B4-BE49-F238E27FC236}">
                  <a16:creationId xmlns:a16="http://schemas.microsoft.com/office/drawing/2014/main" id="{32613E11-9DC2-D64A-E566-8772304C19C4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0">
              <a:extLst>
                <a:ext uri="{FF2B5EF4-FFF2-40B4-BE49-F238E27FC236}">
                  <a16:creationId xmlns:a16="http://schemas.microsoft.com/office/drawing/2014/main" id="{051F4139-3BA3-48BA-F785-9E997BD80AF2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1">
              <a:extLst>
                <a:ext uri="{FF2B5EF4-FFF2-40B4-BE49-F238E27FC236}">
                  <a16:creationId xmlns:a16="http://schemas.microsoft.com/office/drawing/2014/main" id="{3DABCF47-CFD6-ECD6-1BFA-76970FBC2134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2">
              <a:extLst>
                <a:ext uri="{FF2B5EF4-FFF2-40B4-BE49-F238E27FC236}">
                  <a16:creationId xmlns:a16="http://schemas.microsoft.com/office/drawing/2014/main" id="{7AB11B8E-3DF1-3043-67B8-A4C62DD54D3D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3">
              <a:extLst>
                <a:ext uri="{FF2B5EF4-FFF2-40B4-BE49-F238E27FC236}">
                  <a16:creationId xmlns:a16="http://schemas.microsoft.com/office/drawing/2014/main" id="{32EBF2AC-BE74-EE21-E76E-5A350FDA7F3E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4">
              <a:extLst>
                <a:ext uri="{FF2B5EF4-FFF2-40B4-BE49-F238E27FC236}">
                  <a16:creationId xmlns:a16="http://schemas.microsoft.com/office/drawing/2014/main" id="{AB987F2E-B03B-52D1-B984-B2878E5BE9E0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5">
              <a:extLst>
                <a:ext uri="{FF2B5EF4-FFF2-40B4-BE49-F238E27FC236}">
                  <a16:creationId xmlns:a16="http://schemas.microsoft.com/office/drawing/2014/main" id="{3DB4005D-DD4F-2307-484C-8EDAB9F875EB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6">
              <a:extLst>
                <a:ext uri="{FF2B5EF4-FFF2-40B4-BE49-F238E27FC236}">
                  <a16:creationId xmlns:a16="http://schemas.microsoft.com/office/drawing/2014/main" id="{D43C9FD6-2774-ADFE-6F38-FBE0594CE48B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7">
              <a:extLst>
                <a:ext uri="{FF2B5EF4-FFF2-40B4-BE49-F238E27FC236}">
                  <a16:creationId xmlns:a16="http://schemas.microsoft.com/office/drawing/2014/main" id="{D288AD37-1530-F2BE-DB38-ECDBB75DC19D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8">
              <a:extLst>
                <a:ext uri="{FF2B5EF4-FFF2-40B4-BE49-F238E27FC236}">
                  <a16:creationId xmlns:a16="http://schemas.microsoft.com/office/drawing/2014/main" id="{5B0BA38C-C023-1662-C0FA-C6214C54A3C2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69">
              <a:extLst>
                <a:ext uri="{FF2B5EF4-FFF2-40B4-BE49-F238E27FC236}">
                  <a16:creationId xmlns:a16="http://schemas.microsoft.com/office/drawing/2014/main" id="{82991472-C350-6A3D-897D-48B56D591E43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0">
              <a:extLst>
                <a:ext uri="{FF2B5EF4-FFF2-40B4-BE49-F238E27FC236}">
                  <a16:creationId xmlns:a16="http://schemas.microsoft.com/office/drawing/2014/main" id="{C5737E62-2DE7-A3D2-DE1C-4634379D7994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1">
              <a:extLst>
                <a:ext uri="{FF2B5EF4-FFF2-40B4-BE49-F238E27FC236}">
                  <a16:creationId xmlns:a16="http://schemas.microsoft.com/office/drawing/2014/main" id="{480FF265-E7FF-7673-EC82-B370AE36FD58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2">
              <a:extLst>
                <a:ext uri="{FF2B5EF4-FFF2-40B4-BE49-F238E27FC236}">
                  <a16:creationId xmlns:a16="http://schemas.microsoft.com/office/drawing/2014/main" id="{C7862123-1478-4916-D2B6-20F2235DF758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3">
              <a:extLst>
                <a:ext uri="{FF2B5EF4-FFF2-40B4-BE49-F238E27FC236}">
                  <a16:creationId xmlns:a16="http://schemas.microsoft.com/office/drawing/2014/main" id="{3FC44270-6C6C-7E6E-C8BA-CC008ADE1F28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4">
              <a:extLst>
                <a:ext uri="{FF2B5EF4-FFF2-40B4-BE49-F238E27FC236}">
                  <a16:creationId xmlns:a16="http://schemas.microsoft.com/office/drawing/2014/main" id="{989C738E-B404-86BB-C335-628ECC790502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5">
              <a:extLst>
                <a:ext uri="{FF2B5EF4-FFF2-40B4-BE49-F238E27FC236}">
                  <a16:creationId xmlns:a16="http://schemas.microsoft.com/office/drawing/2014/main" id="{407E3730-453F-1846-919C-F02D459D1B46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6">
              <a:extLst>
                <a:ext uri="{FF2B5EF4-FFF2-40B4-BE49-F238E27FC236}">
                  <a16:creationId xmlns:a16="http://schemas.microsoft.com/office/drawing/2014/main" id="{9FA17AF5-0A6C-9F1C-9011-185B3B677406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7">
              <a:extLst>
                <a:ext uri="{FF2B5EF4-FFF2-40B4-BE49-F238E27FC236}">
                  <a16:creationId xmlns:a16="http://schemas.microsoft.com/office/drawing/2014/main" id="{D5489A4D-8003-120B-2ACB-C87F9D16D0DA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8">
              <a:extLst>
                <a:ext uri="{FF2B5EF4-FFF2-40B4-BE49-F238E27FC236}">
                  <a16:creationId xmlns:a16="http://schemas.microsoft.com/office/drawing/2014/main" id="{D83B5F57-66E9-C2FD-DF23-F3771404A1C6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79">
              <a:extLst>
                <a:ext uri="{FF2B5EF4-FFF2-40B4-BE49-F238E27FC236}">
                  <a16:creationId xmlns:a16="http://schemas.microsoft.com/office/drawing/2014/main" id="{08550BDB-911A-FD80-5387-44DA3B84E14F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0">
              <a:extLst>
                <a:ext uri="{FF2B5EF4-FFF2-40B4-BE49-F238E27FC236}">
                  <a16:creationId xmlns:a16="http://schemas.microsoft.com/office/drawing/2014/main" id="{D113877E-4B79-A388-D3E6-71C0672DC4D6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1">
              <a:extLst>
                <a:ext uri="{FF2B5EF4-FFF2-40B4-BE49-F238E27FC236}">
                  <a16:creationId xmlns:a16="http://schemas.microsoft.com/office/drawing/2014/main" id="{5032725F-ED75-A725-45C5-099365DDFF87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2">
              <a:extLst>
                <a:ext uri="{FF2B5EF4-FFF2-40B4-BE49-F238E27FC236}">
                  <a16:creationId xmlns:a16="http://schemas.microsoft.com/office/drawing/2014/main" id="{2CB13F7D-3CD2-0F48-F09C-940B5CF068E3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3">
              <a:extLst>
                <a:ext uri="{FF2B5EF4-FFF2-40B4-BE49-F238E27FC236}">
                  <a16:creationId xmlns:a16="http://schemas.microsoft.com/office/drawing/2014/main" id="{9DB63CC3-7528-82E7-267A-902F4F986983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4">
              <a:extLst>
                <a:ext uri="{FF2B5EF4-FFF2-40B4-BE49-F238E27FC236}">
                  <a16:creationId xmlns:a16="http://schemas.microsoft.com/office/drawing/2014/main" id="{D844105C-87DA-221C-E224-3C8B2503D744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5">
              <a:extLst>
                <a:ext uri="{FF2B5EF4-FFF2-40B4-BE49-F238E27FC236}">
                  <a16:creationId xmlns:a16="http://schemas.microsoft.com/office/drawing/2014/main" id="{69059B39-C05E-08CD-F94C-3922219BCDF6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6">
              <a:extLst>
                <a:ext uri="{FF2B5EF4-FFF2-40B4-BE49-F238E27FC236}">
                  <a16:creationId xmlns:a16="http://schemas.microsoft.com/office/drawing/2014/main" id="{D0A1542D-F03E-9EED-46F6-56FAE6480EAF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7">
              <a:extLst>
                <a:ext uri="{FF2B5EF4-FFF2-40B4-BE49-F238E27FC236}">
                  <a16:creationId xmlns:a16="http://schemas.microsoft.com/office/drawing/2014/main" id="{63A9F77F-1AA6-A57E-A0C2-5995B0B231ED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8">
              <a:extLst>
                <a:ext uri="{FF2B5EF4-FFF2-40B4-BE49-F238E27FC236}">
                  <a16:creationId xmlns:a16="http://schemas.microsoft.com/office/drawing/2014/main" id="{42565D0A-F03F-D0B6-34A8-BF60160D132B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89">
              <a:extLst>
                <a:ext uri="{FF2B5EF4-FFF2-40B4-BE49-F238E27FC236}">
                  <a16:creationId xmlns:a16="http://schemas.microsoft.com/office/drawing/2014/main" id="{3068F92E-E2BD-E113-3C62-3A18596A6D71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0">
              <a:extLst>
                <a:ext uri="{FF2B5EF4-FFF2-40B4-BE49-F238E27FC236}">
                  <a16:creationId xmlns:a16="http://schemas.microsoft.com/office/drawing/2014/main" id="{3FFE2EB0-EFF0-F6EB-751A-1A3A3DCC4F48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1">
              <a:extLst>
                <a:ext uri="{FF2B5EF4-FFF2-40B4-BE49-F238E27FC236}">
                  <a16:creationId xmlns:a16="http://schemas.microsoft.com/office/drawing/2014/main" id="{28B3CEDF-E1EE-CE8D-8EC8-CE64F7550907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2">
              <a:extLst>
                <a:ext uri="{FF2B5EF4-FFF2-40B4-BE49-F238E27FC236}">
                  <a16:creationId xmlns:a16="http://schemas.microsoft.com/office/drawing/2014/main" id="{2B70C7B0-1748-CCA5-427D-FE872A2006E1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3">
              <a:extLst>
                <a:ext uri="{FF2B5EF4-FFF2-40B4-BE49-F238E27FC236}">
                  <a16:creationId xmlns:a16="http://schemas.microsoft.com/office/drawing/2014/main" id="{8AB94E54-B2B5-C9FA-077C-CE07843FF3FE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4">
              <a:extLst>
                <a:ext uri="{FF2B5EF4-FFF2-40B4-BE49-F238E27FC236}">
                  <a16:creationId xmlns:a16="http://schemas.microsoft.com/office/drawing/2014/main" id="{0A6F9578-844C-B42F-197B-43B9DA7BAD80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5">
              <a:extLst>
                <a:ext uri="{FF2B5EF4-FFF2-40B4-BE49-F238E27FC236}">
                  <a16:creationId xmlns:a16="http://schemas.microsoft.com/office/drawing/2014/main" id="{1EEE3550-5BBE-B735-E513-061E215DBBB7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6">
              <a:extLst>
                <a:ext uri="{FF2B5EF4-FFF2-40B4-BE49-F238E27FC236}">
                  <a16:creationId xmlns:a16="http://schemas.microsoft.com/office/drawing/2014/main" id="{06DDAE96-CF89-C17B-D7C9-BAFD4D787D68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7">
              <a:extLst>
                <a:ext uri="{FF2B5EF4-FFF2-40B4-BE49-F238E27FC236}">
                  <a16:creationId xmlns:a16="http://schemas.microsoft.com/office/drawing/2014/main" id="{B2788A60-7FC9-73D0-0B48-95C7F5CA897F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8">
              <a:extLst>
                <a:ext uri="{FF2B5EF4-FFF2-40B4-BE49-F238E27FC236}">
                  <a16:creationId xmlns:a16="http://schemas.microsoft.com/office/drawing/2014/main" id="{5C43B8A4-A036-7F95-7328-52711379AAB1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599">
              <a:extLst>
                <a:ext uri="{FF2B5EF4-FFF2-40B4-BE49-F238E27FC236}">
                  <a16:creationId xmlns:a16="http://schemas.microsoft.com/office/drawing/2014/main" id="{9FFF4EDA-F8ED-3B47-D0D4-E87E99E622A7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0">
              <a:extLst>
                <a:ext uri="{FF2B5EF4-FFF2-40B4-BE49-F238E27FC236}">
                  <a16:creationId xmlns:a16="http://schemas.microsoft.com/office/drawing/2014/main" id="{9052F2FC-E53E-7CA6-5F01-380FB7EC1B69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1">
              <a:extLst>
                <a:ext uri="{FF2B5EF4-FFF2-40B4-BE49-F238E27FC236}">
                  <a16:creationId xmlns:a16="http://schemas.microsoft.com/office/drawing/2014/main" id="{31619349-27C1-8B20-2623-FDF57497A2B1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2">
              <a:extLst>
                <a:ext uri="{FF2B5EF4-FFF2-40B4-BE49-F238E27FC236}">
                  <a16:creationId xmlns:a16="http://schemas.microsoft.com/office/drawing/2014/main" id="{6261D16F-C680-C23B-3B9E-FD389AF2D337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3">
              <a:extLst>
                <a:ext uri="{FF2B5EF4-FFF2-40B4-BE49-F238E27FC236}">
                  <a16:creationId xmlns:a16="http://schemas.microsoft.com/office/drawing/2014/main" id="{0A2AAC6B-2E9D-0C6E-F56C-E1DC60E4A94F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4">
              <a:extLst>
                <a:ext uri="{FF2B5EF4-FFF2-40B4-BE49-F238E27FC236}">
                  <a16:creationId xmlns:a16="http://schemas.microsoft.com/office/drawing/2014/main" id="{796383D7-0513-F4B1-86DD-E722403CD32E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5">
              <a:extLst>
                <a:ext uri="{FF2B5EF4-FFF2-40B4-BE49-F238E27FC236}">
                  <a16:creationId xmlns:a16="http://schemas.microsoft.com/office/drawing/2014/main" id="{E42D731A-AC39-47BE-7D1E-E0764C8C9CBA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6">
              <a:extLst>
                <a:ext uri="{FF2B5EF4-FFF2-40B4-BE49-F238E27FC236}">
                  <a16:creationId xmlns:a16="http://schemas.microsoft.com/office/drawing/2014/main" id="{A5721A16-3390-2726-6B60-7FF8958CAD6E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7">
              <a:extLst>
                <a:ext uri="{FF2B5EF4-FFF2-40B4-BE49-F238E27FC236}">
                  <a16:creationId xmlns:a16="http://schemas.microsoft.com/office/drawing/2014/main" id="{6946B30C-5AB9-3C96-8B25-77DAD9D901DA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8">
              <a:extLst>
                <a:ext uri="{FF2B5EF4-FFF2-40B4-BE49-F238E27FC236}">
                  <a16:creationId xmlns:a16="http://schemas.microsoft.com/office/drawing/2014/main" id="{29DA25AA-A4B7-0638-DDD6-900A127EC7E3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09">
              <a:extLst>
                <a:ext uri="{FF2B5EF4-FFF2-40B4-BE49-F238E27FC236}">
                  <a16:creationId xmlns:a16="http://schemas.microsoft.com/office/drawing/2014/main" id="{64D869D4-54E8-CFE4-E126-13E3BEB445EA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0">
              <a:extLst>
                <a:ext uri="{FF2B5EF4-FFF2-40B4-BE49-F238E27FC236}">
                  <a16:creationId xmlns:a16="http://schemas.microsoft.com/office/drawing/2014/main" id="{A886B1E4-56D4-23E2-BA18-AFA55C331AEB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1">
              <a:extLst>
                <a:ext uri="{FF2B5EF4-FFF2-40B4-BE49-F238E27FC236}">
                  <a16:creationId xmlns:a16="http://schemas.microsoft.com/office/drawing/2014/main" id="{FD059B40-2813-0942-0638-7E51A8AD2F03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2">
              <a:extLst>
                <a:ext uri="{FF2B5EF4-FFF2-40B4-BE49-F238E27FC236}">
                  <a16:creationId xmlns:a16="http://schemas.microsoft.com/office/drawing/2014/main" id="{9C5FC0BF-8337-8916-CD8D-D711136139E1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3">
              <a:extLst>
                <a:ext uri="{FF2B5EF4-FFF2-40B4-BE49-F238E27FC236}">
                  <a16:creationId xmlns:a16="http://schemas.microsoft.com/office/drawing/2014/main" id="{0FD2972C-82AB-0D6E-8474-E79DC26B083C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4">
              <a:extLst>
                <a:ext uri="{FF2B5EF4-FFF2-40B4-BE49-F238E27FC236}">
                  <a16:creationId xmlns:a16="http://schemas.microsoft.com/office/drawing/2014/main" id="{BC24709E-D00C-244B-F373-AB0F1532D7E1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5">
              <a:extLst>
                <a:ext uri="{FF2B5EF4-FFF2-40B4-BE49-F238E27FC236}">
                  <a16:creationId xmlns:a16="http://schemas.microsoft.com/office/drawing/2014/main" id="{83370F45-94D1-992C-13BC-829D105272BA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6">
              <a:extLst>
                <a:ext uri="{FF2B5EF4-FFF2-40B4-BE49-F238E27FC236}">
                  <a16:creationId xmlns:a16="http://schemas.microsoft.com/office/drawing/2014/main" id="{07824573-09B1-FBCF-F82F-9E50F8CACDF7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7">
              <a:extLst>
                <a:ext uri="{FF2B5EF4-FFF2-40B4-BE49-F238E27FC236}">
                  <a16:creationId xmlns:a16="http://schemas.microsoft.com/office/drawing/2014/main" id="{772A4A5D-D421-8093-8A78-B76EC2562F66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8">
              <a:extLst>
                <a:ext uri="{FF2B5EF4-FFF2-40B4-BE49-F238E27FC236}">
                  <a16:creationId xmlns:a16="http://schemas.microsoft.com/office/drawing/2014/main" id="{680AA878-9D5E-AC97-98B3-ADCA6D7EDD23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1" name="Freeform 619">
              <a:extLst>
                <a:ext uri="{FF2B5EF4-FFF2-40B4-BE49-F238E27FC236}">
                  <a16:creationId xmlns:a16="http://schemas.microsoft.com/office/drawing/2014/main" id="{F5220120-0B70-4AF1-7297-F2BE8E81FD10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2" name="Freeform 161">
            <a:extLst>
              <a:ext uri="{FF2B5EF4-FFF2-40B4-BE49-F238E27FC236}">
                <a16:creationId xmlns:a16="http://schemas.microsoft.com/office/drawing/2014/main" id="{274F7216-7932-971F-7CD8-3A10E2EC1EA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2">
            <a:extLst>
              <a:ext uri="{FF2B5EF4-FFF2-40B4-BE49-F238E27FC236}">
                <a16:creationId xmlns:a16="http://schemas.microsoft.com/office/drawing/2014/main" id="{DEB0421E-E23E-361D-F0CC-170372D210F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3">
            <a:extLst>
              <a:ext uri="{FF2B5EF4-FFF2-40B4-BE49-F238E27FC236}">
                <a16:creationId xmlns:a16="http://schemas.microsoft.com/office/drawing/2014/main" id="{BD4FE5D9-F416-E679-CDD9-0A3B1C464B3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4">
            <a:extLst>
              <a:ext uri="{FF2B5EF4-FFF2-40B4-BE49-F238E27FC236}">
                <a16:creationId xmlns:a16="http://schemas.microsoft.com/office/drawing/2014/main" id="{36451A88-D53D-466F-D3DD-F899A05636C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5">
            <a:extLst>
              <a:ext uri="{FF2B5EF4-FFF2-40B4-BE49-F238E27FC236}">
                <a16:creationId xmlns:a16="http://schemas.microsoft.com/office/drawing/2014/main" id="{81C7A453-D655-8B27-B33D-A70BFFC1655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6">
            <a:extLst>
              <a:ext uri="{FF2B5EF4-FFF2-40B4-BE49-F238E27FC236}">
                <a16:creationId xmlns:a16="http://schemas.microsoft.com/office/drawing/2014/main" id="{287F9593-916F-5886-909D-4E747CCD8AA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7">
            <a:extLst>
              <a:ext uri="{FF2B5EF4-FFF2-40B4-BE49-F238E27FC236}">
                <a16:creationId xmlns:a16="http://schemas.microsoft.com/office/drawing/2014/main" id="{D8FC8C22-6AB5-2549-C97A-F46236243B7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8">
            <a:extLst>
              <a:ext uri="{FF2B5EF4-FFF2-40B4-BE49-F238E27FC236}">
                <a16:creationId xmlns:a16="http://schemas.microsoft.com/office/drawing/2014/main" id="{F16C4DAE-E36F-FEC9-E17F-B2CE6963A1A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69">
            <a:extLst>
              <a:ext uri="{FF2B5EF4-FFF2-40B4-BE49-F238E27FC236}">
                <a16:creationId xmlns:a16="http://schemas.microsoft.com/office/drawing/2014/main" id="{2DA70F16-5BBD-B9AA-2B98-F1347DE5460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0">
            <a:extLst>
              <a:ext uri="{FF2B5EF4-FFF2-40B4-BE49-F238E27FC236}">
                <a16:creationId xmlns:a16="http://schemas.microsoft.com/office/drawing/2014/main" id="{31303244-34F8-B278-4B78-4824412E8FA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1">
            <a:extLst>
              <a:ext uri="{FF2B5EF4-FFF2-40B4-BE49-F238E27FC236}">
                <a16:creationId xmlns:a16="http://schemas.microsoft.com/office/drawing/2014/main" id="{D47939DC-76E6-F6AA-7CAF-0BE92FF6100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2">
            <a:extLst>
              <a:ext uri="{FF2B5EF4-FFF2-40B4-BE49-F238E27FC236}">
                <a16:creationId xmlns:a16="http://schemas.microsoft.com/office/drawing/2014/main" id="{98A8F7D1-5D7D-BA84-E96C-D8223655514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3">
            <a:extLst>
              <a:ext uri="{FF2B5EF4-FFF2-40B4-BE49-F238E27FC236}">
                <a16:creationId xmlns:a16="http://schemas.microsoft.com/office/drawing/2014/main" id="{9370AA67-EF87-89CA-7C26-CCBBCD5ACFD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4">
            <a:extLst>
              <a:ext uri="{FF2B5EF4-FFF2-40B4-BE49-F238E27FC236}">
                <a16:creationId xmlns:a16="http://schemas.microsoft.com/office/drawing/2014/main" id="{FE6839A9-5069-018D-5487-B1CC230AA47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5">
            <a:extLst>
              <a:ext uri="{FF2B5EF4-FFF2-40B4-BE49-F238E27FC236}">
                <a16:creationId xmlns:a16="http://schemas.microsoft.com/office/drawing/2014/main" id="{2072A855-D532-6A12-AC0A-54208392581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6">
            <a:extLst>
              <a:ext uri="{FF2B5EF4-FFF2-40B4-BE49-F238E27FC236}">
                <a16:creationId xmlns:a16="http://schemas.microsoft.com/office/drawing/2014/main" id="{3C54F9D6-6D8F-B98A-1EED-B2314863A6B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7">
            <a:extLst>
              <a:ext uri="{FF2B5EF4-FFF2-40B4-BE49-F238E27FC236}">
                <a16:creationId xmlns:a16="http://schemas.microsoft.com/office/drawing/2014/main" id="{23598E01-8483-0D2B-9B51-9EED008FE91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8">
            <a:extLst>
              <a:ext uri="{FF2B5EF4-FFF2-40B4-BE49-F238E27FC236}">
                <a16:creationId xmlns:a16="http://schemas.microsoft.com/office/drawing/2014/main" id="{A3E58524-0337-DBFD-1CDD-01830615AE3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79">
            <a:extLst>
              <a:ext uri="{FF2B5EF4-FFF2-40B4-BE49-F238E27FC236}">
                <a16:creationId xmlns:a16="http://schemas.microsoft.com/office/drawing/2014/main" id="{29D0EC5D-936C-8846-0910-54225BB1452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1">
            <a:extLst>
              <a:ext uri="{FF2B5EF4-FFF2-40B4-BE49-F238E27FC236}">
                <a16:creationId xmlns:a16="http://schemas.microsoft.com/office/drawing/2014/main" id="{68BEBABF-0953-D20B-1CEF-3A7654870E0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2">
            <a:extLst>
              <a:ext uri="{FF2B5EF4-FFF2-40B4-BE49-F238E27FC236}">
                <a16:creationId xmlns:a16="http://schemas.microsoft.com/office/drawing/2014/main" id="{CBD8918C-CC3F-B948-E410-D00BD984C19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3">
            <a:extLst>
              <a:ext uri="{FF2B5EF4-FFF2-40B4-BE49-F238E27FC236}">
                <a16:creationId xmlns:a16="http://schemas.microsoft.com/office/drawing/2014/main" id="{79511B8A-BA4E-7E7D-2472-662E9E56171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4">
            <a:extLst>
              <a:ext uri="{FF2B5EF4-FFF2-40B4-BE49-F238E27FC236}">
                <a16:creationId xmlns:a16="http://schemas.microsoft.com/office/drawing/2014/main" id="{5E176322-03A2-7FD2-6FA6-154E0366DE9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5">
            <a:extLst>
              <a:ext uri="{FF2B5EF4-FFF2-40B4-BE49-F238E27FC236}">
                <a16:creationId xmlns:a16="http://schemas.microsoft.com/office/drawing/2014/main" id="{E7D00B48-BBD0-F4CA-D5E8-E982C69BBD7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6">
            <a:extLst>
              <a:ext uri="{FF2B5EF4-FFF2-40B4-BE49-F238E27FC236}">
                <a16:creationId xmlns:a16="http://schemas.microsoft.com/office/drawing/2014/main" id="{BB84684A-E276-56B7-FB21-3C5AE078D96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7">
            <a:extLst>
              <a:ext uri="{FF2B5EF4-FFF2-40B4-BE49-F238E27FC236}">
                <a16:creationId xmlns:a16="http://schemas.microsoft.com/office/drawing/2014/main" id="{ACC343FE-7D00-C4BD-4645-59A95250F9A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8">
            <a:extLst>
              <a:ext uri="{FF2B5EF4-FFF2-40B4-BE49-F238E27FC236}">
                <a16:creationId xmlns:a16="http://schemas.microsoft.com/office/drawing/2014/main" id="{45294B57-9BFB-4276-1371-98948491EB8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89">
            <a:extLst>
              <a:ext uri="{FF2B5EF4-FFF2-40B4-BE49-F238E27FC236}">
                <a16:creationId xmlns:a16="http://schemas.microsoft.com/office/drawing/2014/main" id="{96CC1FE6-B1B5-DF33-28F7-C55659BEE9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0">
            <a:extLst>
              <a:ext uri="{FF2B5EF4-FFF2-40B4-BE49-F238E27FC236}">
                <a16:creationId xmlns:a16="http://schemas.microsoft.com/office/drawing/2014/main" id="{8D7DA71D-2D07-D273-723E-2F08207E2CF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1">
            <a:extLst>
              <a:ext uri="{FF2B5EF4-FFF2-40B4-BE49-F238E27FC236}">
                <a16:creationId xmlns:a16="http://schemas.microsoft.com/office/drawing/2014/main" id="{379BAB83-ACE2-4B37-958A-D526B6A7621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2">
            <a:extLst>
              <a:ext uri="{FF2B5EF4-FFF2-40B4-BE49-F238E27FC236}">
                <a16:creationId xmlns:a16="http://schemas.microsoft.com/office/drawing/2014/main" id="{2A920E65-F36C-5150-C45D-B8B33AEAFD1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194">
            <a:extLst>
              <a:ext uri="{FF2B5EF4-FFF2-40B4-BE49-F238E27FC236}">
                <a16:creationId xmlns:a16="http://schemas.microsoft.com/office/drawing/2014/main" id="{86EF301B-2E57-EE73-3D6A-083C470B8FA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4" name="Freeform 220">
            <a:extLst>
              <a:ext uri="{FF2B5EF4-FFF2-40B4-BE49-F238E27FC236}">
                <a16:creationId xmlns:a16="http://schemas.microsoft.com/office/drawing/2014/main" id="{F101CF6B-4CE2-AA8C-AAA9-8A9E6379083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1" name="Kuva 30">
            <a:extLst>
              <a:ext uri="{FF2B5EF4-FFF2-40B4-BE49-F238E27FC236}">
                <a16:creationId xmlns:a16="http://schemas.microsoft.com/office/drawing/2014/main" id="{22F47DE2-A674-9F68-835F-7103ADF02E2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75834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9754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8AB5EE0-4063-463E-8647-19973F73CF62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116CE80-6F31-18F9-688B-BF3AD4616E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3C9FEC97-8FA3-F0F1-08B1-C957FB420FCE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627948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E56C3B-CC51-1498-4D63-37AF6A4A601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7988" y="2708920"/>
            <a:ext cx="11376025" cy="1440160"/>
          </a:xfrm>
        </p:spPr>
        <p:txBody>
          <a:bodyPr anchor="ctr" anchorCtr="0"/>
          <a:lstStyle>
            <a:lvl1pPr marL="0" indent="-9525" algn="ctr">
              <a:buFontTx/>
              <a:buNone/>
              <a:defRPr sz="36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94512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71489E7-1440-4187-9937-064B0FC07886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116CE80-6F31-18F9-688B-BF3AD4616E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3C9FEC97-8FA3-F0F1-08B1-C957FB420FCE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627948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E56C3B-CC51-1498-4D63-37AF6A4A601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7988" y="2708920"/>
            <a:ext cx="11376025" cy="1440160"/>
          </a:xfrm>
        </p:spPr>
        <p:txBody>
          <a:bodyPr anchor="ctr" anchorCtr="0"/>
          <a:lstStyle>
            <a:lvl1pPr marL="0" indent="-9525" algn="ctr">
              <a:buFontTx/>
              <a:buNone/>
              <a:defRPr sz="3600" b="1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57034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77287A22-344B-4EA8-933B-CA39B14965D0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116CE80-6F31-18F9-688B-BF3AD4616E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3C9FEC97-8FA3-F0F1-08B1-C957FB420FCE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627948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E56C3B-CC51-1498-4D63-37AF6A4A601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7988" y="2708920"/>
            <a:ext cx="11376025" cy="1440160"/>
          </a:xfrm>
        </p:spPr>
        <p:txBody>
          <a:bodyPr anchor="ctr" anchorCtr="0"/>
          <a:lstStyle>
            <a:lvl1pPr marL="0" indent="-9525" algn="ctr">
              <a:buFontTx/>
              <a:buNone/>
              <a:defRPr sz="3600" b="1">
                <a:solidFill>
                  <a:schemeClr val="accent5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2961442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F80DBE6-2647-6617-23E9-77014F88ACD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rgbClr val="1B2B3E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6011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C871898-8823-9464-473F-D652A1428B7D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6038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58D4B3E-0C92-21E8-ACD4-77F985D3834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rgbClr val="F29281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5472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and Conten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8" y="1484784"/>
            <a:ext cx="7488212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832E8C8-D5E7-4BA8-B3DC-F55BBF414A76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79609CF-B618-BAEB-ADC8-373CE782B34F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8184232" y="1484784"/>
            <a:ext cx="3600838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41646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4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F80DBE6-2647-6617-23E9-77014F88ACD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accent5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13493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5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F80DBE6-2647-6617-23E9-77014F88ACD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accent5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9035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6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F80DBE6-2647-6617-23E9-77014F88ACD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accent5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29449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3ADF43-4DF8-66CC-D666-F553ADE4B990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2886644" y="0"/>
            <a:ext cx="6418712" cy="6858000"/>
          </a:xfrm>
          <a:custGeom>
            <a:avLst/>
            <a:gdLst>
              <a:gd name="connsiteX0" fmla="*/ 1074616 w 6418712"/>
              <a:gd name="connsiteY0" fmla="*/ 0 h 6858000"/>
              <a:gd name="connsiteX1" fmla="*/ 2665972 w 6418712"/>
              <a:gd name="connsiteY1" fmla="*/ 0 h 6858000"/>
              <a:gd name="connsiteX2" fmla="*/ 2596723 w 6418712"/>
              <a:gd name="connsiteY2" fmla="*/ 442179 h 6858000"/>
              <a:gd name="connsiteX3" fmla="*/ 2508309 w 6418712"/>
              <a:gd name="connsiteY3" fmla="*/ 1008046 h 6858000"/>
              <a:gd name="connsiteX4" fmla="*/ 2419894 w 6418712"/>
              <a:gd name="connsiteY4" fmla="*/ 1572612 h 6858000"/>
              <a:gd name="connsiteX5" fmla="*/ 2330179 w 6418712"/>
              <a:gd name="connsiteY5" fmla="*/ 2137179 h 6858000"/>
              <a:gd name="connsiteX6" fmla="*/ 2241764 w 6418712"/>
              <a:gd name="connsiteY6" fmla="*/ 2701745 h 6858000"/>
              <a:gd name="connsiteX7" fmla="*/ 2154650 w 6418712"/>
              <a:gd name="connsiteY7" fmla="*/ 3266311 h 6858000"/>
              <a:gd name="connsiteX8" fmla="*/ 2673436 w 6418712"/>
              <a:gd name="connsiteY8" fmla="*/ 2701745 h 6858000"/>
              <a:gd name="connsiteX9" fmla="*/ 3193523 w 6418712"/>
              <a:gd name="connsiteY9" fmla="*/ 2137179 h 6858000"/>
              <a:gd name="connsiteX10" fmla="*/ 3712309 w 6418712"/>
              <a:gd name="connsiteY10" fmla="*/ 1572612 h 6858000"/>
              <a:gd name="connsiteX11" fmla="*/ 4233697 w 6418712"/>
              <a:gd name="connsiteY11" fmla="*/ 1008046 h 6858000"/>
              <a:gd name="connsiteX12" fmla="*/ 4752483 w 6418712"/>
              <a:gd name="connsiteY12" fmla="*/ 442179 h 6858000"/>
              <a:gd name="connsiteX13" fmla="*/ 5159825 w 6418712"/>
              <a:gd name="connsiteY13" fmla="*/ 0 h 6858000"/>
              <a:gd name="connsiteX14" fmla="*/ 6418712 w 6418712"/>
              <a:gd name="connsiteY14" fmla="*/ 0 h 6858000"/>
              <a:gd name="connsiteX15" fmla="*/ 5682138 w 6418712"/>
              <a:gd name="connsiteY15" fmla="*/ 788203 h 6858000"/>
              <a:gd name="connsiteX16" fmla="*/ 4727779 w 6418712"/>
              <a:gd name="connsiteY16" fmla="*/ 1808065 h 6858000"/>
              <a:gd name="connsiteX17" fmla="*/ 3773420 w 6418712"/>
              <a:gd name="connsiteY17" fmla="*/ 2829227 h 6858000"/>
              <a:gd name="connsiteX18" fmla="*/ 3817627 w 6418712"/>
              <a:gd name="connsiteY18" fmla="*/ 2825325 h 6858000"/>
              <a:gd name="connsiteX19" fmla="*/ 3859234 w 6418712"/>
              <a:gd name="connsiteY19" fmla="*/ 2821422 h 6858000"/>
              <a:gd name="connsiteX20" fmla="*/ 3903441 w 6418712"/>
              <a:gd name="connsiteY20" fmla="*/ 2816219 h 6858000"/>
              <a:gd name="connsiteX21" fmla="*/ 3947649 w 6418712"/>
              <a:gd name="connsiteY21" fmla="*/ 2813617 h 6858000"/>
              <a:gd name="connsiteX22" fmla="*/ 3991856 w 6418712"/>
              <a:gd name="connsiteY22" fmla="*/ 2811016 h 6858000"/>
              <a:gd name="connsiteX23" fmla="*/ 4037364 w 6418712"/>
              <a:gd name="connsiteY23" fmla="*/ 2809715 h 6858000"/>
              <a:gd name="connsiteX24" fmla="*/ 4084172 w 6418712"/>
              <a:gd name="connsiteY24" fmla="*/ 2808414 h 6858000"/>
              <a:gd name="connsiteX25" fmla="*/ 4128379 w 6418712"/>
              <a:gd name="connsiteY25" fmla="*/ 2807113 h 6858000"/>
              <a:gd name="connsiteX26" fmla="*/ 4190789 w 6418712"/>
              <a:gd name="connsiteY26" fmla="*/ 2808414 h 6858000"/>
              <a:gd name="connsiteX27" fmla="*/ 4253200 w 6418712"/>
              <a:gd name="connsiteY27" fmla="*/ 2809715 h 6858000"/>
              <a:gd name="connsiteX28" fmla="*/ 4314310 w 6418712"/>
              <a:gd name="connsiteY28" fmla="*/ 2813617 h 6858000"/>
              <a:gd name="connsiteX29" fmla="*/ 4374120 w 6418712"/>
              <a:gd name="connsiteY29" fmla="*/ 2818821 h 6858000"/>
              <a:gd name="connsiteX30" fmla="*/ 4433930 w 6418712"/>
              <a:gd name="connsiteY30" fmla="*/ 2825325 h 6858000"/>
              <a:gd name="connsiteX31" fmla="*/ 4491139 w 6418712"/>
              <a:gd name="connsiteY31" fmla="*/ 2831829 h 6858000"/>
              <a:gd name="connsiteX32" fmla="*/ 4549649 w 6418712"/>
              <a:gd name="connsiteY32" fmla="*/ 2840935 h 6858000"/>
              <a:gd name="connsiteX33" fmla="*/ 4606859 w 6418712"/>
              <a:gd name="connsiteY33" fmla="*/ 2850041 h 6858000"/>
              <a:gd name="connsiteX34" fmla="*/ 4662768 w 6418712"/>
              <a:gd name="connsiteY34" fmla="*/ 2860447 h 6858000"/>
              <a:gd name="connsiteX35" fmla="*/ 4718677 w 6418712"/>
              <a:gd name="connsiteY35" fmla="*/ 2872155 h 6858000"/>
              <a:gd name="connsiteX36" fmla="*/ 4771986 w 6418712"/>
              <a:gd name="connsiteY36" fmla="*/ 2886465 h 6858000"/>
              <a:gd name="connsiteX37" fmla="*/ 4826595 w 6418712"/>
              <a:gd name="connsiteY37" fmla="*/ 2900774 h 6858000"/>
              <a:gd name="connsiteX38" fmla="*/ 4878604 w 6418712"/>
              <a:gd name="connsiteY38" fmla="*/ 2916384 h 6858000"/>
              <a:gd name="connsiteX39" fmla="*/ 4931913 w 6418712"/>
              <a:gd name="connsiteY39" fmla="*/ 2933295 h 6858000"/>
              <a:gd name="connsiteX40" fmla="*/ 4982621 w 6418712"/>
              <a:gd name="connsiteY40" fmla="*/ 2951507 h 6858000"/>
              <a:gd name="connsiteX41" fmla="*/ 5032030 w 6418712"/>
              <a:gd name="connsiteY41" fmla="*/ 2969718 h 6858000"/>
              <a:gd name="connsiteX42" fmla="*/ 5081438 w 6418712"/>
              <a:gd name="connsiteY42" fmla="*/ 2990532 h 6858000"/>
              <a:gd name="connsiteX43" fmla="*/ 5130846 w 6418712"/>
              <a:gd name="connsiteY43" fmla="*/ 3011345 h 6858000"/>
              <a:gd name="connsiteX44" fmla="*/ 5177654 w 6418712"/>
              <a:gd name="connsiteY44" fmla="*/ 3033460 h 6858000"/>
              <a:gd name="connsiteX45" fmla="*/ 5224462 w 6418712"/>
              <a:gd name="connsiteY45" fmla="*/ 3058176 h 6858000"/>
              <a:gd name="connsiteX46" fmla="*/ 5269969 w 6418712"/>
              <a:gd name="connsiteY46" fmla="*/ 3081591 h 6858000"/>
              <a:gd name="connsiteX47" fmla="*/ 5314177 w 6418712"/>
              <a:gd name="connsiteY47" fmla="*/ 3107608 h 6858000"/>
              <a:gd name="connsiteX48" fmla="*/ 5358384 w 6418712"/>
              <a:gd name="connsiteY48" fmla="*/ 3134926 h 6858000"/>
              <a:gd name="connsiteX49" fmla="*/ 5401291 w 6418712"/>
              <a:gd name="connsiteY49" fmla="*/ 3160942 h 6858000"/>
              <a:gd name="connsiteX50" fmla="*/ 5441598 w 6418712"/>
              <a:gd name="connsiteY50" fmla="*/ 3189561 h 6858000"/>
              <a:gd name="connsiteX51" fmla="*/ 5483205 w 6418712"/>
              <a:gd name="connsiteY51" fmla="*/ 3219480 h 6858000"/>
              <a:gd name="connsiteX52" fmla="*/ 5522211 w 6418712"/>
              <a:gd name="connsiteY52" fmla="*/ 3249400 h 6858000"/>
              <a:gd name="connsiteX53" fmla="*/ 5561218 w 6418712"/>
              <a:gd name="connsiteY53" fmla="*/ 3280620 h 6858000"/>
              <a:gd name="connsiteX54" fmla="*/ 5597624 w 6418712"/>
              <a:gd name="connsiteY54" fmla="*/ 3313141 h 6858000"/>
              <a:gd name="connsiteX55" fmla="*/ 5634030 w 6418712"/>
              <a:gd name="connsiteY55" fmla="*/ 3346963 h 6858000"/>
              <a:gd name="connsiteX56" fmla="*/ 5669136 w 6418712"/>
              <a:gd name="connsiteY56" fmla="*/ 3380785 h 6858000"/>
              <a:gd name="connsiteX57" fmla="*/ 5704242 w 6418712"/>
              <a:gd name="connsiteY57" fmla="*/ 3415908 h 6858000"/>
              <a:gd name="connsiteX58" fmla="*/ 5736747 w 6418712"/>
              <a:gd name="connsiteY58" fmla="*/ 3452332 h 6858000"/>
              <a:gd name="connsiteX59" fmla="*/ 5769253 w 6418712"/>
              <a:gd name="connsiteY59" fmla="*/ 3488755 h 6858000"/>
              <a:gd name="connsiteX60" fmla="*/ 5799158 w 6418712"/>
              <a:gd name="connsiteY60" fmla="*/ 3525179 h 6858000"/>
              <a:gd name="connsiteX61" fmla="*/ 5829062 w 6418712"/>
              <a:gd name="connsiteY61" fmla="*/ 3564204 h 6858000"/>
              <a:gd name="connsiteX62" fmla="*/ 5857667 w 6418712"/>
              <a:gd name="connsiteY62" fmla="*/ 3603229 h 6858000"/>
              <a:gd name="connsiteX63" fmla="*/ 5883672 w 6418712"/>
              <a:gd name="connsiteY63" fmla="*/ 3643556 h 6858000"/>
              <a:gd name="connsiteX64" fmla="*/ 5910976 w 6418712"/>
              <a:gd name="connsiteY64" fmla="*/ 3683882 h 6858000"/>
              <a:gd name="connsiteX65" fmla="*/ 5935680 w 6418712"/>
              <a:gd name="connsiteY65" fmla="*/ 3725509 h 6858000"/>
              <a:gd name="connsiteX66" fmla="*/ 5960384 w 6418712"/>
              <a:gd name="connsiteY66" fmla="*/ 3768437 h 6858000"/>
              <a:gd name="connsiteX67" fmla="*/ 5982488 w 6418712"/>
              <a:gd name="connsiteY67" fmla="*/ 3811364 h 6858000"/>
              <a:gd name="connsiteX68" fmla="*/ 6003292 w 6418712"/>
              <a:gd name="connsiteY68" fmla="*/ 3855593 h 6858000"/>
              <a:gd name="connsiteX69" fmla="*/ 6022794 w 6418712"/>
              <a:gd name="connsiteY69" fmla="*/ 3899822 h 6858000"/>
              <a:gd name="connsiteX70" fmla="*/ 6042298 w 6418712"/>
              <a:gd name="connsiteY70" fmla="*/ 3945351 h 6858000"/>
              <a:gd name="connsiteX71" fmla="*/ 6059200 w 6418712"/>
              <a:gd name="connsiteY71" fmla="*/ 3989580 h 6858000"/>
              <a:gd name="connsiteX72" fmla="*/ 6074803 w 6418712"/>
              <a:gd name="connsiteY72" fmla="*/ 4037711 h 6858000"/>
              <a:gd name="connsiteX73" fmla="*/ 6089106 w 6418712"/>
              <a:gd name="connsiteY73" fmla="*/ 4084542 h 6858000"/>
              <a:gd name="connsiteX74" fmla="*/ 6103408 w 6418712"/>
              <a:gd name="connsiteY74" fmla="*/ 4131372 h 6858000"/>
              <a:gd name="connsiteX75" fmla="*/ 6115110 w 6418712"/>
              <a:gd name="connsiteY75" fmla="*/ 4180804 h 6858000"/>
              <a:gd name="connsiteX76" fmla="*/ 6126812 w 6418712"/>
              <a:gd name="connsiteY76" fmla="*/ 4228935 h 6858000"/>
              <a:gd name="connsiteX77" fmla="*/ 6135914 w 6418712"/>
              <a:gd name="connsiteY77" fmla="*/ 4279668 h 6858000"/>
              <a:gd name="connsiteX78" fmla="*/ 6143714 w 6418712"/>
              <a:gd name="connsiteY78" fmla="*/ 4329100 h 6858000"/>
              <a:gd name="connsiteX79" fmla="*/ 6150216 w 6418712"/>
              <a:gd name="connsiteY79" fmla="*/ 4379833 h 6858000"/>
              <a:gd name="connsiteX80" fmla="*/ 6155416 w 6418712"/>
              <a:gd name="connsiteY80" fmla="*/ 4431867 h 6858000"/>
              <a:gd name="connsiteX81" fmla="*/ 6158017 w 6418712"/>
              <a:gd name="connsiteY81" fmla="*/ 4483901 h 6858000"/>
              <a:gd name="connsiteX82" fmla="*/ 6160618 w 6418712"/>
              <a:gd name="connsiteY82" fmla="*/ 4534634 h 6858000"/>
              <a:gd name="connsiteX83" fmla="*/ 6161918 w 6418712"/>
              <a:gd name="connsiteY83" fmla="*/ 4587968 h 6858000"/>
              <a:gd name="connsiteX84" fmla="*/ 6161918 w 6418712"/>
              <a:gd name="connsiteY84" fmla="*/ 4642604 h 6858000"/>
              <a:gd name="connsiteX85" fmla="*/ 6159318 w 6418712"/>
              <a:gd name="connsiteY85" fmla="*/ 4694637 h 6858000"/>
              <a:gd name="connsiteX86" fmla="*/ 6155416 w 6418712"/>
              <a:gd name="connsiteY86" fmla="*/ 4749273 h 6858000"/>
              <a:gd name="connsiteX87" fmla="*/ 6151516 w 6418712"/>
              <a:gd name="connsiteY87" fmla="*/ 4805209 h 6858000"/>
              <a:gd name="connsiteX88" fmla="*/ 6145015 w 6418712"/>
              <a:gd name="connsiteY88" fmla="*/ 4858544 h 6858000"/>
              <a:gd name="connsiteX89" fmla="*/ 6137214 w 6418712"/>
              <a:gd name="connsiteY89" fmla="*/ 4914480 h 6858000"/>
              <a:gd name="connsiteX90" fmla="*/ 6077404 w 6418712"/>
              <a:gd name="connsiteY90" fmla="*/ 5298229 h 6858000"/>
              <a:gd name="connsiteX91" fmla="*/ 5986388 w 6418712"/>
              <a:gd name="connsiteY91" fmla="*/ 5879706 h 6858000"/>
              <a:gd name="connsiteX92" fmla="*/ 5895374 w 6418712"/>
              <a:gd name="connsiteY92" fmla="*/ 6462484 h 6858000"/>
              <a:gd name="connsiteX93" fmla="*/ 5890172 w 6418712"/>
              <a:gd name="connsiteY93" fmla="*/ 6500209 h 6858000"/>
              <a:gd name="connsiteX94" fmla="*/ 5883672 w 6418712"/>
              <a:gd name="connsiteY94" fmla="*/ 6539234 h 6858000"/>
              <a:gd name="connsiteX95" fmla="*/ 5877170 w 6418712"/>
              <a:gd name="connsiteY95" fmla="*/ 6612081 h 6858000"/>
              <a:gd name="connsiteX96" fmla="*/ 5874570 w 6418712"/>
              <a:gd name="connsiteY96" fmla="*/ 6648505 h 6858000"/>
              <a:gd name="connsiteX97" fmla="*/ 5873270 w 6418712"/>
              <a:gd name="connsiteY97" fmla="*/ 6682327 h 6858000"/>
              <a:gd name="connsiteX98" fmla="*/ 5871970 w 6418712"/>
              <a:gd name="connsiteY98" fmla="*/ 6717450 h 6858000"/>
              <a:gd name="connsiteX99" fmla="*/ 5870669 w 6418712"/>
              <a:gd name="connsiteY99" fmla="*/ 6751271 h 6858000"/>
              <a:gd name="connsiteX100" fmla="*/ 5870669 w 6418712"/>
              <a:gd name="connsiteY100" fmla="*/ 6785093 h 6858000"/>
              <a:gd name="connsiteX101" fmla="*/ 5870669 w 6418712"/>
              <a:gd name="connsiteY101" fmla="*/ 6817614 h 6858000"/>
              <a:gd name="connsiteX102" fmla="*/ 5871493 w 6418712"/>
              <a:gd name="connsiteY102" fmla="*/ 6858000 h 6858000"/>
              <a:gd name="connsiteX103" fmla="*/ 4402543 w 6418712"/>
              <a:gd name="connsiteY103" fmla="*/ 6858000 h 6858000"/>
              <a:gd name="connsiteX104" fmla="*/ 4400124 w 6418712"/>
              <a:gd name="connsiteY104" fmla="*/ 6850136 h 6858000"/>
              <a:gd name="connsiteX105" fmla="*/ 4389723 w 6418712"/>
              <a:gd name="connsiteY105" fmla="*/ 6815013 h 6858000"/>
              <a:gd name="connsiteX106" fmla="*/ 4380621 w 6418712"/>
              <a:gd name="connsiteY106" fmla="*/ 6779890 h 6858000"/>
              <a:gd name="connsiteX107" fmla="*/ 4372820 w 6418712"/>
              <a:gd name="connsiteY107" fmla="*/ 6742166 h 6858000"/>
              <a:gd name="connsiteX108" fmla="*/ 4366319 w 6418712"/>
              <a:gd name="connsiteY108" fmla="*/ 6707043 h 6858000"/>
              <a:gd name="connsiteX109" fmla="*/ 4359818 w 6418712"/>
              <a:gd name="connsiteY109" fmla="*/ 6668017 h 6858000"/>
              <a:gd name="connsiteX110" fmla="*/ 4353316 w 6418712"/>
              <a:gd name="connsiteY110" fmla="*/ 6630293 h 6858000"/>
              <a:gd name="connsiteX111" fmla="*/ 4348116 w 6418712"/>
              <a:gd name="connsiteY111" fmla="*/ 6591268 h 6858000"/>
              <a:gd name="connsiteX112" fmla="*/ 4344215 w 6418712"/>
              <a:gd name="connsiteY112" fmla="*/ 6552242 h 6858000"/>
              <a:gd name="connsiteX113" fmla="*/ 4341615 w 6418712"/>
              <a:gd name="connsiteY113" fmla="*/ 6511916 h 6858000"/>
              <a:gd name="connsiteX114" fmla="*/ 4340314 w 6418712"/>
              <a:gd name="connsiteY114" fmla="*/ 6471590 h 6858000"/>
              <a:gd name="connsiteX115" fmla="*/ 4339014 w 6418712"/>
              <a:gd name="connsiteY115" fmla="*/ 6429963 h 6858000"/>
              <a:gd name="connsiteX116" fmla="*/ 4339014 w 6418712"/>
              <a:gd name="connsiteY116" fmla="*/ 6388336 h 6858000"/>
              <a:gd name="connsiteX117" fmla="*/ 4340314 w 6418712"/>
              <a:gd name="connsiteY117" fmla="*/ 6345408 h 6858000"/>
              <a:gd name="connsiteX118" fmla="*/ 4342915 w 6418712"/>
              <a:gd name="connsiteY118" fmla="*/ 6302480 h 6858000"/>
              <a:gd name="connsiteX119" fmla="*/ 4345515 w 6418712"/>
              <a:gd name="connsiteY119" fmla="*/ 6258252 h 6858000"/>
              <a:gd name="connsiteX120" fmla="*/ 4349416 w 6418712"/>
              <a:gd name="connsiteY120" fmla="*/ 6212722 h 6858000"/>
              <a:gd name="connsiteX121" fmla="*/ 4354617 w 6418712"/>
              <a:gd name="connsiteY121" fmla="*/ 6168493 h 6858000"/>
              <a:gd name="connsiteX122" fmla="*/ 4361118 w 6418712"/>
              <a:gd name="connsiteY122" fmla="*/ 6122964 h 6858000"/>
              <a:gd name="connsiteX123" fmla="*/ 4367619 w 6418712"/>
              <a:gd name="connsiteY123" fmla="*/ 6077434 h 6858000"/>
              <a:gd name="connsiteX124" fmla="*/ 4478137 w 6418712"/>
              <a:gd name="connsiteY124" fmla="*/ 5363271 h 6858000"/>
              <a:gd name="connsiteX125" fmla="*/ 4591256 w 6418712"/>
              <a:gd name="connsiteY125" fmla="*/ 4649108 h 6858000"/>
              <a:gd name="connsiteX126" fmla="*/ 4599057 w 6418712"/>
              <a:gd name="connsiteY126" fmla="*/ 4599676 h 6858000"/>
              <a:gd name="connsiteX127" fmla="*/ 4604258 w 6418712"/>
              <a:gd name="connsiteY127" fmla="*/ 4551545 h 6858000"/>
              <a:gd name="connsiteX128" fmla="*/ 4608159 w 6418712"/>
              <a:gd name="connsiteY128" fmla="*/ 4506015 h 6858000"/>
              <a:gd name="connsiteX129" fmla="*/ 4610759 w 6418712"/>
              <a:gd name="connsiteY129" fmla="*/ 4460485 h 6858000"/>
              <a:gd name="connsiteX130" fmla="*/ 4612060 w 6418712"/>
              <a:gd name="connsiteY130" fmla="*/ 4417558 h 6858000"/>
              <a:gd name="connsiteX131" fmla="*/ 4612060 w 6418712"/>
              <a:gd name="connsiteY131" fmla="*/ 4373329 h 6858000"/>
              <a:gd name="connsiteX132" fmla="*/ 4610759 w 6418712"/>
              <a:gd name="connsiteY132" fmla="*/ 4331702 h 6858000"/>
              <a:gd name="connsiteX133" fmla="*/ 4609459 w 6418712"/>
              <a:gd name="connsiteY133" fmla="*/ 4290075 h 6858000"/>
              <a:gd name="connsiteX134" fmla="*/ 4605559 w 6418712"/>
              <a:gd name="connsiteY134" fmla="*/ 4251050 h 6858000"/>
              <a:gd name="connsiteX135" fmla="*/ 4600358 w 6418712"/>
              <a:gd name="connsiteY135" fmla="*/ 4210723 h 6858000"/>
              <a:gd name="connsiteX136" fmla="*/ 4593857 w 6418712"/>
              <a:gd name="connsiteY136" fmla="*/ 4174300 h 6858000"/>
              <a:gd name="connsiteX137" fmla="*/ 4587355 w 6418712"/>
              <a:gd name="connsiteY137" fmla="*/ 4136575 h 6858000"/>
              <a:gd name="connsiteX138" fmla="*/ 4579554 w 6418712"/>
              <a:gd name="connsiteY138" fmla="*/ 4101453 h 6858000"/>
              <a:gd name="connsiteX139" fmla="*/ 4569152 w 6418712"/>
              <a:gd name="connsiteY139" fmla="*/ 4066330 h 6858000"/>
              <a:gd name="connsiteX140" fmla="*/ 4557451 w 6418712"/>
              <a:gd name="connsiteY140" fmla="*/ 4032508 h 6858000"/>
              <a:gd name="connsiteX141" fmla="*/ 4545749 w 6418712"/>
              <a:gd name="connsiteY141" fmla="*/ 3998686 h 6858000"/>
              <a:gd name="connsiteX142" fmla="*/ 4534047 w 6418712"/>
              <a:gd name="connsiteY142" fmla="*/ 3967466 h 6858000"/>
              <a:gd name="connsiteX143" fmla="*/ 4519744 w 6418712"/>
              <a:gd name="connsiteY143" fmla="*/ 3937546 h 6858000"/>
              <a:gd name="connsiteX144" fmla="*/ 4505442 w 6418712"/>
              <a:gd name="connsiteY144" fmla="*/ 3907627 h 6858000"/>
              <a:gd name="connsiteX145" fmla="*/ 4488539 w 6418712"/>
              <a:gd name="connsiteY145" fmla="*/ 3879008 h 6858000"/>
              <a:gd name="connsiteX146" fmla="*/ 4471636 w 6418712"/>
              <a:gd name="connsiteY146" fmla="*/ 3851691 h 6858000"/>
              <a:gd name="connsiteX147" fmla="*/ 4454733 w 6418712"/>
              <a:gd name="connsiteY147" fmla="*/ 3824373 h 6858000"/>
              <a:gd name="connsiteX148" fmla="*/ 4435230 w 6418712"/>
              <a:gd name="connsiteY148" fmla="*/ 3799657 h 6858000"/>
              <a:gd name="connsiteX149" fmla="*/ 4415727 w 6418712"/>
              <a:gd name="connsiteY149" fmla="*/ 3774941 h 6858000"/>
              <a:gd name="connsiteX150" fmla="*/ 4394923 w 6418712"/>
              <a:gd name="connsiteY150" fmla="*/ 3751526 h 6858000"/>
              <a:gd name="connsiteX151" fmla="*/ 4374120 w 6418712"/>
              <a:gd name="connsiteY151" fmla="*/ 3729411 h 6858000"/>
              <a:gd name="connsiteX152" fmla="*/ 4350716 w 6418712"/>
              <a:gd name="connsiteY152" fmla="*/ 3707297 h 6858000"/>
              <a:gd name="connsiteX153" fmla="*/ 4328612 w 6418712"/>
              <a:gd name="connsiteY153" fmla="*/ 3687784 h 6858000"/>
              <a:gd name="connsiteX154" fmla="*/ 4305208 w 6418712"/>
              <a:gd name="connsiteY154" fmla="*/ 3666971 h 6858000"/>
              <a:gd name="connsiteX155" fmla="*/ 4279204 w 6418712"/>
              <a:gd name="connsiteY155" fmla="*/ 3648759 h 6858000"/>
              <a:gd name="connsiteX156" fmla="*/ 4254500 w 6418712"/>
              <a:gd name="connsiteY156" fmla="*/ 3631848 h 6858000"/>
              <a:gd name="connsiteX157" fmla="*/ 4228496 w 6418712"/>
              <a:gd name="connsiteY157" fmla="*/ 3614937 h 6858000"/>
              <a:gd name="connsiteX158" fmla="*/ 4201191 w 6418712"/>
              <a:gd name="connsiteY158" fmla="*/ 3599327 h 6858000"/>
              <a:gd name="connsiteX159" fmla="*/ 4173887 w 6418712"/>
              <a:gd name="connsiteY159" fmla="*/ 3585018 h 6858000"/>
              <a:gd name="connsiteX160" fmla="*/ 4145282 w 6418712"/>
              <a:gd name="connsiteY160" fmla="*/ 3570708 h 6858000"/>
              <a:gd name="connsiteX161" fmla="*/ 4116677 w 6418712"/>
              <a:gd name="connsiteY161" fmla="*/ 3559001 h 6858000"/>
              <a:gd name="connsiteX162" fmla="*/ 4088072 w 6418712"/>
              <a:gd name="connsiteY162" fmla="*/ 3547293 h 6858000"/>
              <a:gd name="connsiteX163" fmla="*/ 4058167 w 6418712"/>
              <a:gd name="connsiteY163" fmla="*/ 3536886 h 6858000"/>
              <a:gd name="connsiteX164" fmla="*/ 4028262 w 6418712"/>
              <a:gd name="connsiteY164" fmla="*/ 3526480 h 6858000"/>
              <a:gd name="connsiteX165" fmla="*/ 3995757 w 6418712"/>
              <a:gd name="connsiteY165" fmla="*/ 3517374 h 6858000"/>
              <a:gd name="connsiteX166" fmla="*/ 3964552 w 6418712"/>
              <a:gd name="connsiteY166" fmla="*/ 3509569 h 6858000"/>
              <a:gd name="connsiteX167" fmla="*/ 3932046 w 6418712"/>
              <a:gd name="connsiteY167" fmla="*/ 3503064 h 6858000"/>
              <a:gd name="connsiteX168" fmla="*/ 3900841 w 6418712"/>
              <a:gd name="connsiteY168" fmla="*/ 3496560 h 6858000"/>
              <a:gd name="connsiteX169" fmla="*/ 3867035 w 6418712"/>
              <a:gd name="connsiteY169" fmla="*/ 3492658 h 6858000"/>
              <a:gd name="connsiteX170" fmla="*/ 3833230 w 6418712"/>
              <a:gd name="connsiteY170" fmla="*/ 3488755 h 6858000"/>
              <a:gd name="connsiteX171" fmla="*/ 3800724 w 6418712"/>
              <a:gd name="connsiteY171" fmla="*/ 3484853 h 6858000"/>
              <a:gd name="connsiteX172" fmla="*/ 3765618 w 6418712"/>
              <a:gd name="connsiteY172" fmla="*/ 3483552 h 6858000"/>
              <a:gd name="connsiteX173" fmla="*/ 3731813 w 6418712"/>
              <a:gd name="connsiteY173" fmla="*/ 3482251 h 6858000"/>
              <a:gd name="connsiteX174" fmla="*/ 3696707 w 6418712"/>
              <a:gd name="connsiteY174" fmla="*/ 3482251 h 6858000"/>
              <a:gd name="connsiteX175" fmla="*/ 3661601 w 6418712"/>
              <a:gd name="connsiteY175" fmla="*/ 3482251 h 6858000"/>
              <a:gd name="connsiteX176" fmla="*/ 3626495 w 6418712"/>
              <a:gd name="connsiteY176" fmla="*/ 3484853 h 6858000"/>
              <a:gd name="connsiteX177" fmla="*/ 3590089 w 6418712"/>
              <a:gd name="connsiteY177" fmla="*/ 3486153 h 6858000"/>
              <a:gd name="connsiteX178" fmla="*/ 3554983 w 6418712"/>
              <a:gd name="connsiteY178" fmla="*/ 3490056 h 6858000"/>
              <a:gd name="connsiteX179" fmla="*/ 3517277 w 6418712"/>
              <a:gd name="connsiteY179" fmla="*/ 3493959 h 6858000"/>
              <a:gd name="connsiteX180" fmla="*/ 3482171 w 6418712"/>
              <a:gd name="connsiteY180" fmla="*/ 3500463 h 6858000"/>
              <a:gd name="connsiteX181" fmla="*/ 3444465 w 6418712"/>
              <a:gd name="connsiteY181" fmla="*/ 3505666 h 6858000"/>
              <a:gd name="connsiteX182" fmla="*/ 3409359 w 6418712"/>
              <a:gd name="connsiteY182" fmla="*/ 3513471 h 6858000"/>
              <a:gd name="connsiteX183" fmla="*/ 3371653 w 6418712"/>
              <a:gd name="connsiteY183" fmla="*/ 3521276 h 6858000"/>
              <a:gd name="connsiteX184" fmla="*/ 3335247 w 6418712"/>
              <a:gd name="connsiteY184" fmla="*/ 3531683 h 6858000"/>
              <a:gd name="connsiteX185" fmla="*/ 3297540 w 6418712"/>
              <a:gd name="connsiteY185" fmla="*/ 3540789 h 6858000"/>
              <a:gd name="connsiteX186" fmla="*/ 3261134 w 6418712"/>
              <a:gd name="connsiteY186" fmla="*/ 3551196 h 6858000"/>
              <a:gd name="connsiteX187" fmla="*/ 3223428 w 6418712"/>
              <a:gd name="connsiteY187" fmla="*/ 3562903 h 6858000"/>
              <a:gd name="connsiteX188" fmla="*/ 3187022 w 6418712"/>
              <a:gd name="connsiteY188" fmla="*/ 3575912 h 6858000"/>
              <a:gd name="connsiteX189" fmla="*/ 3149316 w 6418712"/>
              <a:gd name="connsiteY189" fmla="*/ 3588920 h 6858000"/>
              <a:gd name="connsiteX190" fmla="*/ 3114210 w 6418712"/>
              <a:gd name="connsiteY190" fmla="*/ 3603229 h 6858000"/>
              <a:gd name="connsiteX191" fmla="*/ 3076503 w 6418712"/>
              <a:gd name="connsiteY191" fmla="*/ 3618840 h 6858000"/>
              <a:gd name="connsiteX192" fmla="*/ 3041398 w 6418712"/>
              <a:gd name="connsiteY192" fmla="*/ 3633149 h 6858000"/>
              <a:gd name="connsiteX193" fmla="*/ 3006292 w 6418712"/>
              <a:gd name="connsiteY193" fmla="*/ 3648759 h 6858000"/>
              <a:gd name="connsiteX194" fmla="*/ 2972486 w 6418712"/>
              <a:gd name="connsiteY194" fmla="*/ 3665670 h 6858000"/>
              <a:gd name="connsiteX195" fmla="*/ 2937380 w 6418712"/>
              <a:gd name="connsiteY195" fmla="*/ 3681280 h 6858000"/>
              <a:gd name="connsiteX196" fmla="*/ 2904875 w 6418712"/>
              <a:gd name="connsiteY196" fmla="*/ 3700793 h 6858000"/>
              <a:gd name="connsiteX197" fmla="*/ 2871069 w 6418712"/>
              <a:gd name="connsiteY197" fmla="*/ 3717704 h 6858000"/>
              <a:gd name="connsiteX198" fmla="*/ 2839864 w 6418712"/>
              <a:gd name="connsiteY198" fmla="*/ 3735915 h 6858000"/>
              <a:gd name="connsiteX199" fmla="*/ 2806058 w 6418712"/>
              <a:gd name="connsiteY199" fmla="*/ 3755428 h 6858000"/>
              <a:gd name="connsiteX200" fmla="*/ 2776153 w 6418712"/>
              <a:gd name="connsiteY200" fmla="*/ 3774941 h 6858000"/>
              <a:gd name="connsiteX201" fmla="*/ 2744948 w 6418712"/>
              <a:gd name="connsiteY201" fmla="*/ 3795754 h 6858000"/>
              <a:gd name="connsiteX202" fmla="*/ 2715043 w 6418712"/>
              <a:gd name="connsiteY202" fmla="*/ 3815267 h 6858000"/>
              <a:gd name="connsiteX203" fmla="*/ 2683838 w 6418712"/>
              <a:gd name="connsiteY203" fmla="*/ 3836080 h 6858000"/>
              <a:gd name="connsiteX204" fmla="*/ 2655233 w 6418712"/>
              <a:gd name="connsiteY204" fmla="*/ 3859496 h 6858000"/>
              <a:gd name="connsiteX205" fmla="*/ 2627929 w 6418712"/>
              <a:gd name="connsiteY205" fmla="*/ 3880309 h 6858000"/>
              <a:gd name="connsiteX206" fmla="*/ 2598024 w 6418712"/>
              <a:gd name="connsiteY206" fmla="*/ 3902423 h 6858000"/>
              <a:gd name="connsiteX207" fmla="*/ 2572019 w 6418712"/>
              <a:gd name="connsiteY207" fmla="*/ 3927140 h 6858000"/>
              <a:gd name="connsiteX208" fmla="*/ 2543415 w 6418712"/>
              <a:gd name="connsiteY208" fmla="*/ 3950555 h 6858000"/>
              <a:gd name="connsiteX209" fmla="*/ 2517410 w 6418712"/>
              <a:gd name="connsiteY209" fmla="*/ 3973970 h 6858000"/>
              <a:gd name="connsiteX210" fmla="*/ 2491406 w 6418712"/>
              <a:gd name="connsiteY210" fmla="*/ 3998686 h 6858000"/>
              <a:gd name="connsiteX211" fmla="*/ 2465402 w 6418712"/>
              <a:gd name="connsiteY211" fmla="*/ 4024703 h 6858000"/>
              <a:gd name="connsiteX212" fmla="*/ 2440697 w 6418712"/>
              <a:gd name="connsiteY212" fmla="*/ 4050720 h 6858000"/>
              <a:gd name="connsiteX213" fmla="*/ 2415993 w 6418712"/>
              <a:gd name="connsiteY213" fmla="*/ 4075436 h 6858000"/>
              <a:gd name="connsiteX214" fmla="*/ 2391289 w 6418712"/>
              <a:gd name="connsiteY214" fmla="*/ 4104054 h 6858000"/>
              <a:gd name="connsiteX215" fmla="*/ 2367885 w 6418712"/>
              <a:gd name="connsiteY215" fmla="*/ 4130071 h 6858000"/>
              <a:gd name="connsiteX216" fmla="*/ 2345782 w 6418712"/>
              <a:gd name="connsiteY216" fmla="*/ 4157389 h 6858000"/>
              <a:gd name="connsiteX217" fmla="*/ 2322378 w 6418712"/>
              <a:gd name="connsiteY217" fmla="*/ 4187308 h 6858000"/>
              <a:gd name="connsiteX218" fmla="*/ 2300274 w 6418712"/>
              <a:gd name="connsiteY218" fmla="*/ 4214626 h 6858000"/>
              <a:gd name="connsiteX219" fmla="*/ 2279471 w 6418712"/>
              <a:gd name="connsiteY219" fmla="*/ 4245846 h 6858000"/>
              <a:gd name="connsiteX220" fmla="*/ 2257367 w 6418712"/>
              <a:gd name="connsiteY220" fmla="*/ 4274465 h 6858000"/>
              <a:gd name="connsiteX221" fmla="*/ 2236563 w 6418712"/>
              <a:gd name="connsiteY221" fmla="*/ 4304384 h 6858000"/>
              <a:gd name="connsiteX222" fmla="*/ 2217060 w 6418712"/>
              <a:gd name="connsiteY222" fmla="*/ 4335604 h 6858000"/>
              <a:gd name="connsiteX223" fmla="*/ 2196257 w 6418712"/>
              <a:gd name="connsiteY223" fmla="*/ 4366825 h 6858000"/>
              <a:gd name="connsiteX224" fmla="*/ 2176753 w 6418712"/>
              <a:gd name="connsiteY224" fmla="*/ 4399346 h 6858000"/>
              <a:gd name="connsiteX225" fmla="*/ 2158550 w 6418712"/>
              <a:gd name="connsiteY225" fmla="*/ 4430566 h 6858000"/>
              <a:gd name="connsiteX226" fmla="*/ 2140347 w 6418712"/>
              <a:gd name="connsiteY226" fmla="*/ 4463087 h 6858000"/>
              <a:gd name="connsiteX227" fmla="*/ 2120844 w 6418712"/>
              <a:gd name="connsiteY227" fmla="*/ 4496909 h 6858000"/>
              <a:gd name="connsiteX228" fmla="*/ 2103941 w 6418712"/>
              <a:gd name="connsiteY228" fmla="*/ 4529430 h 6858000"/>
              <a:gd name="connsiteX229" fmla="*/ 2087039 w 6418712"/>
              <a:gd name="connsiteY229" fmla="*/ 4564553 h 6858000"/>
              <a:gd name="connsiteX230" fmla="*/ 2071436 w 6418712"/>
              <a:gd name="connsiteY230" fmla="*/ 4598375 h 6858000"/>
              <a:gd name="connsiteX231" fmla="*/ 2054533 w 6418712"/>
              <a:gd name="connsiteY231" fmla="*/ 4632197 h 6858000"/>
              <a:gd name="connsiteX232" fmla="*/ 2023328 w 6418712"/>
              <a:gd name="connsiteY232" fmla="*/ 4703743 h 6858000"/>
              <a:gd name="connsiteX233" fmla="*/ 2009026 w 6418712"/>
              <a:gd name="connsiteY233" fmla="*/ 4740167 h 6858000"/>
              <a:gd name="connsiteX234" fmla="*/ 1994723 w 6418712"/>
              <a:gd name="connsiteY234" fmla="*/ 4776591 h 6858000"/>
              <a:gd name="connsiteX235" fmla="*/ 1979121 w 6418712"/>
              <a:gd name="connsiteY235" fmla="*/ 4814315 h 6858000"/>
              <a:gd name="connsiteX236" fmla="*/ 1966118 w 6418712"/>
              <a:gd name="connsiteY236" fmla="*/ 4852039 h 6858000"/>
              <a:gd name="connsiteX237" fmla="*/ 1953116 w 6418712"/>
              <a:gd name="connsiteY237" fmla="*/ 4891065 h 6858000"/>
              <a:gd name="connsiteX238" fmla="*/ 1940114 w 6418712"/>
              <a:gd name="connsiteY238" fmla="*/ 4928789 h 6858000"/>
              <a:gd name="connsiteX239" fmla="*/ 1928412 w 6418712"/>
              <a:gd name="connsiteY239" fmla="*/ 4967815 h 6858000"/>
              <a:gd name="connsiteX240" fmla="*/ 1915410 w 6418712"/>
              <a:gd name="connsiteY240" fmla="*/ 5006840 h 6858000"/>
              <a:gd name="connsiteX241" fmla="*/ 1903708 w 6418712"/>
              <a:gd name="connsiteY241" fmla="*/ 5047166 h 6858000"/>
              <a:gd name="connsiteX242" fmla="*/ 1893306 w 6418712"/>
              <a:gd name="connsiteY242" fmla="*/ 5087492 h 6858000"/>
              <a:gd name="connsiteX243" fmla="*/ 1872503 w 6418712"/>
              <a:gd name="connsiteY243" fmla="*/ 5169445 h 6858000"/>
              <a:gd name="connsiteX244" fmla="*/ 1851699 w 6418712"/>
              <a:gd name="connsiteY244" fmla="*/ 5252699 h 6858000"/>
              <a:gd name="connsiteX245" fmla="*/ 1843898 w 6418712"/>
              <a:gd name="connsiteY245" fmla="*/ 5295627 h 6858000"/>
              <a:gd name="connsiteX246" fmla="*/ 1834797 w 6418712"/>
              <a:gd name="connsiteY246" fmla="*/ 5338555 h 6858000"/>
              <a:gd name="connsiteX247" fmla="*/ 1826995 w 6418712"/>
              <a:gd name="connsiteY247" fmla="*/ 5382784 h 6858000"/>
              <a:gd name="connsiteX248" fmla="*/ 1819194 w 6418712"/>
              <a:gd name="connsiteY248" fmla="*/ 5427012 h 6858000"/>
              <a:gd name="connsiteX249" fmla="*/ 1811393 w 6418712"/>
              <a:gd name="connsiteY249" fmla="*/ 5469940 h 6858000"/>
              <a:gd name="connsiteX250" fmla="*/ 1803591 w 6418712"/>
              <a:gd name="connsiteY250" fmla="*/ 5515470 h 6858000"/>
              <a:gd name="connsiteX251" fmla="*/ 1786688 w 6418712"/>
              <a:gd name="connsiteY251" fmla="*/ 5616936 h 6858000"/>
              <a:gd name="connsiteX252" fmla="*/ 1622861 w 6418712"/>
              <a:gd name="connsiteY252" fmla="*/ 6647204 h 6858000"/>
              <a:gd name="connsiteX253" fmla="*/ 1589874 w 6418712"/>
              <a:gd name="connsiteY253" fmla="*/ 6858000 h 6858000"/>
              <a:gd name="connsiteX254" fmla="*/ 0 w 6418712"/>
              <a:gd name="connsiteY254" fmla="*/ 6858000 h 6858000"/>
              <a:gd name="connsiteX255" fmla="*/ 46999 w 6418712"/>
              <a:gd name="connsiteY255" fmla="*/ 6561348 h 6858000"/>
              <a:gd name="connsiteX256" fmla="*/ 134113 w 6418712"/>
              <a:gd name="connsiteY256" fmla="*/ 6003286 h 6858000"/>
              <a:gd name="connsiteX257" fmla="*/ 221228 w 6418712"/>
              <a:gd name="connsiteY257" fmla="*/ 5445224 h 6858000"/>
              <a:gd name="connsiteX258" fmla="*/ 308342 w 6418712"/>
              <a:gd name="connsiteY258" fmla="*/ 4887162 h 6858000"/>
              <a:gd name="connsiteX259" fmla="*/ 396757 w 6418712"/>
              <a:gd name="connsiteY259" fmla="*/ 4329100 h 6858000"/>
              <a:gd name="connsiteX260" fmla="*/ 483871 w 6418712"/>
              <a:gd name="connsiteY260" fmla="*/ 3771038 h 6858000"/>
              <a:gd name="connsiteX261" fmla="*/ 570986 w 6418712"/>
              <a:gd name="connsiteY261" fmla="*/ 3212976 h 6858000"/>
              <a:gd name="connsiteX262" fmla="*/ 658100 w 6418712"/>
              <a:gd name="connsiteY262" fmla="*/ 2653613 h 6858000"/>
              <a:gd name="connsiteX263" fmla="*/ 746515 w 6418712"/>
              <a:gd name="connsiteY263" fmla="*/ 2095551 h 6858000"/>
              <a:gd name="connsiteX264" fmla="*/ 833630 w 6418712"/>
              <a:gd name="connsiteY264" fmla="*/ 1537490 h 6858000"/>
              <a:gd name="connsiteX265" fmla="*/ 920744 w 6418712"/>
              <a:gd name="connsiteY265" fmla="*/ 979427 h 6858000"/>
              <a:gd name="connsiteX266" fmla="*/ 1007859 w 6418712"/>
              <a:gd name="connsiteY266" fmla="*/ 42136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6418712" h="6858000">
                <a:moveTo>
                  <a:pt x="1074616" y="0"/>
                </a:moveTo>
                <a:lnTo>
                  <a:pt x="2665972" y="0"/>
                </a:lnTo>
                <a:lnTo>
                  <a:pt x="2596723" y="442179"/>
                </a:lnTo>
                <a:lnTo>
                  <a:pt x="2508309" y="1008046"/>
                </a:lnTo>
                <a:lnTo>
                  <a:pt x="2419894" y="1572612"/>
                </a:lnTo>
                <a:lnTo>
                  <a:pt x="2330179" y="2137179"/>
                </a:lnTo>
                <a:lnTo>
                  <a:pt x="2241764" y="2701745"/>
                </a:lnTo>
                <a:lnTo>
                  <a:pt x="2154650" y="3266311"/>
                </a:lnTo>
                <a:lnTo>
                  <a:pt x="2673436" y="2701745"/>
                </a:lnTo>
                <a:lnTo>
                  <a:pt x="3193523" y="2137179"/>
                </a:lnTo>
                <a:lnTo>
                  <a:pt x="3712309" y="1572612"/>
                </a:lnTo>
                <a:lnTo>
                  <a:pt x="4233697" y="1008046"/>
                </a:lnTo>
                <a:lnTo>
                  <a:pt x="4752483" y="442179"/>
                </a:lnTo>
                <a:lnTo>
                  <a:pt x="5159825" y="0"/>
                </a:lnTo>
                <a:lnTo>
                  <a:pt x="6418712" y="0"/>
                </a:lnTo>
                <a:lnTo>
                  <a:pt x="5682138" y="788203"/>
                </a:lnTo>
                <a:lnTo>
                  <a:pt x="4727779" y="1808065"/>
                </a:lnTo>
                <a:lnTo>
                  <a:pt x="3773420" y="2829227"/>
                </a:lnTo>
                <a:lnTo>
                  <a:pt x="3817627" y="2825325"/>
                </a:lnTo>
                <a:lnTo>
                  <a:pt x="3859234" y="2821422"/>
                </a:lnTo>
                <a:lnTo>
                  <a:pt x="3903441" y="2816219"/>
                </a:lnTo>
                <a:lnTo>
                  <a:pt x="3947649" y="2813617"/>
                </a:lnTo>
                <a:lnTo>
                  <a:pt x="3991856" y="2811016"/>
                </a:lnTo>
                <a:lnTo>
                  <a:pt x="4037364" y="2809715"/>
                </a:lnTo>
                <a:lnTo>
                  <a:pt x="4084172" y="2808414"/>
                </a:lnTo>
                <a:lnTo>
                  <a:pt x="4128379" y="2807113"/>
                </a:lnTo>
                <a:lnTo>
                  <a:pt x="4190789" y="2808414"/>
                </a:lnTo>
                <a:lnTo>
                  <a:pt x="4253200" y="2809715"/>
                </a:lnTo>
                <a:lnTo>
                  <a:pt x="4314310" y="2813617"/>
                </a:lnTo>
                <a:lnTo>
                  <a:pt x="4374120" y="2818821"/>
                </a:lnTo>
                <a:lnTo>
                  <a:pt x="4433930" y="2825325"/>
                </a:lnTo>
                <a:lnTo>
                  <a:pt x="4491139" y="2831829"/>
                </a:lnTo>
                <a:lnTo>
                  <a:pt x="4549649" y="2840935"/>
                </a:lnTo>
                <a:lnTo>
                  <a:pt x="4606859" y="2850041"/>
                </a:lnTo>
                <a:lnTo>
                  <a:pt x="4662768" y="2860447"/>
                </a:lnTo>
                <a:lnTo>
                  <a:pt x="4718677" y="2872155"/>
                </a:lnTo>
                <a:lnTo>
                  <a:pt x="4771986" y="2886465"/>
                </a:lnTo>
                <a:lnTo>
                  <a:pt x="4826595" y="2900774"/>
                </a:lnTo>
                <a:lnTo>
                  <a:pt x="4878604" y="2916384"/>
                </a:lnTo>
                <a:lnTo>
                  <a:pt x="4931913" y="2933295"/>
                </a:lnTo>
                <a:lnTo>
                  <a:pt x="4982621" y="2951507"/>
                </a:lnTo>
                <a:lnTo>
                  <a:pt x="5032030" y="2969718"/>
                </a:lnTo>
                <a:lnTo>
                  <a:pt x="5081438" y="2990532"/>
                </a:lnTo>
                <a:lnTo>
                  <a:pt x="5130846" y="3011345"/>
                </a:lnTo>
                <a:lnTo>
                  <a:pt x="5177654" y="3033460"/>
                </a:lnTo>
                <a:lnTo>
                  <a:pt x="5224462" y="3058176"/>
                </a:lnTo>
                <a:lnTo>
                  <a:pt x="5269969" y="3081591"/>
                </a:lnTo>
                <a:lnTo>
                  <a:pt x="5314177" y="3107608"/>
                </a:lnTo>
                <a:lnTo>
                  <a:pt x="5358384" y="3134926"/>
                </a:lnTo>
                <a:lnTo>
                  <a:pt x="5401291" y="3160942"/>
                </a:lnTo>
                <a:lnTo>
                  <a:pt x="5441598" y="3189561"/>
                </a:lnTo>
                <a:lnTo>
                  <a:pt x="5483205" y="3219480"/>
                </a:lnTo>
                <a:lnTo>
                  <a:pt x="5522211" y="3249400"/>
                </a:lnTo>
                <a:lnTo>
                  <a:pt x="5561218" y="3280620"/>
                </a:lnTo>
                <a:lnTo>
                  <a:pt x="5597624" y="3313141"/>
                </a:lnTo>
                <a:lnTo>
                  <a:pt x="5634030" y="3346963"/>
                </a:lnTo>
                <a:lnTo>
                  <a:pt x="5669136" y="3380785"/>
                </a:lnTo>
                <a:lnTo>
                  <a:pt x="5704242" y="3415908"/>
                </a:lnTo>
                <a:lnTo>
                  <a:pt x="5736747" y="3452332"/>
                </a:lnTo>
                <a:lnTo>
                  <a:pt x="5769253" y="3488755"/>
                </a:lnTo>
                <a:lnTo>
                  <a:pt x="5799158" y="3525179"/>
                </a:lnTo>
                <a:lnTo>
                  <a:pt x="5829062" y="3564204"/>
                </a:lnTo>
                <a:lnTo>
                  <a:pt x="5857667" y="3603229"/>
                </a:lnTo>
                <a:lnTo>
                  <a:pt x="5883672" y="3643556"/>
                </a:lnTo>
                <a:lnTo>
                  <a:pt x="5910976" y="3683882"/>
                </a:lnTo>
                <a:lnTo>
                  <a:pt x="5935680" y="3725509"/>
                </a:lnTo>
                <a:lnTo>
                  <a:pt x="5960384" y="3768437"/>
                </a:lnTo>
                <a:lnTo>
                  <a:pt x="5982488" y="3811364"/>
                </a:lnTo>
                <a:lnTo>
                  <a:pt x="6003292" y="3855593"/>
                </a:lnTo>
                <a:lnTo>
                  <a:pt x="6022794" y="3899822"/>
                </a:lnTo>
                <a:lnTo>
                  <a:pt x="6042298" y="3945351"/>
                </a:lnTo>
                <a:lnTo>
                  <a:pt x="6059200" y="3989580"/>
                </a:lnTo>
                <a:lnTo>
                  <a:pt x="6074803" y="4037711"/>
                </a:lnTo>
                <a:lnTo>
                  <a:pt x="6089106" y="4084542"/>
                </a:lnTo>
                <a:lnTo>
                  <a:pt x="6103408" y="4131372"/>
                </a:lnTo>
                <a:lnTo>
                  <a:pt x="6115110" y="4180804"/>
                </a:lnTo>
                <a:lnTo>
                  <a:pt x="6126812" y="4228935"/>
                </a:lnTo>
                <a:lnTo>
                  <a:pt x="6135914" y="4279668"/>
                </a:lnTo>
                <a:lnTo>
                  <a:pt x="6143714" y="4329100"/>
                </a:lnTo>
                <a:lnTo>
                  <a:pt x="6150216" y="4379833"/>
                </a:lnTo>
                <a:lnTo>
                  <a:pt x="6155416" y="4431867"/>
                </a:lnTo>
                <a:lnTo>
                  <a:pt x="6158017" y="4483901"/>
                </a:lnTo>
                <a:lnTo>
                  <a:pt x="6160618" y="4534634"/>
                </a:lnTo>
                <a:lnTo>
                  <a:pt x="6161918" y="4587968"/>
                </a:lnTo>
                <a:lnTo>
                  <a:pt x="6161918" y="4642604"/>
                </a:lnTo>
                <a:lnTo>
                  <a:pt x="6159318" y="4694637"/>
                </a:lnTo>
                <a:lnTo>
                  <a:pt x="6155416" y="4749273"/>
                </a:lnTo>
                <a:lnTo>
                  <a:pt x="6151516" y="4805209"/>
                </a:lnTo>
                <a:lnTo>
                  <a:pt x="6145015" y="4858544"/>
                </a:lnTo>
                <a:lnTo>
                  <a:pt x="6137214" y="4914480"/>
                </a:lnTo>
                <a:lnTo>
                  <a:pt x="6077404" y="5298229"/>
                </a:lnTo>
                <a:lnTo>
                  <a:pt x="5986388" y="5879706"/>
                </a:lnTo>
                <a:lnTo>
                  <a:pt x="5895374" y="6462484"/>
                </a:lnTo>
                <a:lnTo>
                  <a:pt x="5890172" y="6500209"/>
                </a:lnTo>
                <a:lnTo>
                  <a:pt x="5883672" y="6539234"/>
                </a:lnTo>
                <a:lnTo>
                  <a:pt x="5877170" y="6612081"/>
                </a:lnTo>
                <a:lnTo>
                  <a:pt x="5874570" y="6648505"/>
                </a:lnTo>
                <a:lnTo>
                  <a:pt x="5873270" y="6682327"/>
                </a:lnTo>
                <a:lnTo>
                  <a:pt x="5871970" y="6717450"/>
                </a:lnTo>
                <a:lnTo>
                  <a:pt x="5870669" y="6751271"/>
                </a:lnTo>
                <a:lnTo>
                  <a:pt x="5870669" y="6785093"/>
                </a:lnTo>
                <a:lnTo>
                  <a:pt x="5870669" y="6817614"/>
                </a:lnTo>
                <a:lnTo>
                  <a:pt x="5871493" y="6858000"/>
                </a:lnTo>
                <a:lnTo>
                  <a:pt x="4402543" y="6858000"/>
                </a:lnTo>
                <a:lnTo>
                  <a:pt x="4400124" y="6850136"/>
                </a:lnTo>
                <a:lnTo>
                  <a:pt x="4389723" y="6815013"/>
                </a:lnTo>
                <a:lnTo>
                  <a:pt x="4380621" y="6779890"/>
                </a:lnTo>
                <a:lnTo>
                  <a:pt x="4372820" y="6742166"/>
                </a:lnTo>
                <a:lnTo>
                  <a:pt x="4366319" y="6707043"/>
                </a:lnTo>
                <a:lnTo>
                  <a:pt x="4359818" y="6668017"/>
                </a:lnTo>
                <a:lnTo>
                  <a:pt x="4353316" y="6630293"/>
                </a:lnTo>
                <a:lnTo>
                  <a:pt x="4348116" y="6591268"/>
                </a:lnTo>
                <a:lnTo>
                  <a:pt x="4344215" y="6552242"/>
                </a:lnTo>
                <a:lnTo>
                  <a:pt x="4341615" y="6511916"/>
                </a:lnTo>
                <a:lnTo>
                  <a:pt x="4340314" y="6471590"/>
                </a:lnTo>
                <a:lnTo>
                  <a:pt x="4339014" y="6429963"/>
                </a:lnTo>
                <a:lnTo>
                  <a:pt x="4339014" y="6388336"/>
                </a:lnTo>
                <a:lnTo>
                  <a:pt x="4340314" y="6345408"/>
                </a:lnTo>
                <a:lnTo>
                  <a:pt x="4342915" y="6302480"/>
                </a:lnTo>
                <a:lnTo>
                  <a:pt x="4345515" y="6258252"/>
                </a:lnTo>
                <a:lnTo>
                  <a:pt x="4349416" y="6212722"/>
                </a:lnTo>
                <a:lnTo>
                  <a:pt x="4354617" y="6168493"/>
                </a:lnTo>
                <a:lnTo>
                  <a:pt x="4361118" y="6122964"/>
                </a:lnTo>
                <a:lnTo>
                  <a:pt x="4367619" y="6077434"/>
                </a:lnTo>
                <a:lnTo>
                  <a:pt x="4478137" y="5363271"/>
                </a:lnTo>
                <a:lnTo>
                  <a:pt x="4591256" y="4649108"/>
                </a:lnTo>
                <a:lnTo>
                  <a:pt x="4599057" y="4599676"/>
                </a:lnTo>
                <a:lnTo>
                  <a:pt x="4604258" y="4551545"/>
                </a:lnTo>
                <a:lnTo>
                  <a:pt x="4608159" y="4506015"/>
                </a:lnTo>
                <a:lnTo>
                  <a:pt x="4610759" y="4460485"/>
                </a:lnTo>
                <a:lnTo>
                  <a:pt x="4612060" y="4417558"/>
                </a:lnTo>
                <a:lnTo>
                  <a:pt x="4612060" y="4373329"/>
                </a:lnTo>
                <a:lnTo>
                  <a:pt x="4610759" y="4331702"/>
                </a:lnTo>
                <a:lnTo>
                  <a:pt x="4609459" y="4290075"/>
                </a:lnTo>
                <a:lnTo>
                  <a:pt x="4605559" y="4251050"/>
                </a:lnTo>
                <a:lnTo>
                  <a:pt x="4600358" y="4210723"/>
                </a:lnTo>
                <a:lnTo>
                  <a:pt x="4593857" y="4174300"/>
                </a:lnTo>
                <a:lnTo>
                  <a:pt x="4587355" y="4136575"/>
                </a:lnTo>
                <a:lnTo>
                  <a:pt x="4579554" y="4101453"/>
                </a:lnTo>
                <a:lnTo>
                  <a:pt x="4569152" y="4066330"/>
                </a:lnTo>
                <a:lnTo>
                  <a:pt x="4557451" y="4032508"/>
                </a:lnTo>
                <a:lnTo>
                  <a:pt x="4545749" y="3998686"/>
                </a:lnTo>
                <a:lnTo>
                  <a:pt x="4534047" y="3967466"/>
                </a:lnTo>
                <a:lnTo>
                  <a:pt x="4519744" y="3937546"/>
                </a:lnTo>
                <a:lnTo>
                  <a:pt x="4505442" y="3907627"/>
                </a:lnTo>
                <a:lnTo>
                  <a:pt x="4488539" y="3879008"/>
                </a:lnTo>
                <a:lnTo>
                  <a:pt x="4471636" y="3851691"/>
                </a:lnTo>
                <a:lnTo>
                  <a:pt x="4454733" y="3824373"/>
                </a:lnTo>
                <a:lnTo>
                  <a:pt x="4435230" y="3799657"/>
                </a:lnTo>
                <a:lnTo>
                  <a:pt x="4415727" y="3774941"/>
                </a:lnTo>
                <a:lnTo>
                  <a:pt x="4394923" y="3751526"/>
                </a:lnTo>
                <a:lnTo>
                  <a:pt x="4374120" y="3729411"/>
                </a:lnTo>
                <a:lnTo>
                  <a:pt x="4350716" y="3707297"/>
                </a:lnTo>
                <a:lnTo>
                  <a:pt x="4328612" y="3687784"/>
                </a:lnTo>
                <a:lnTo>
                  <a:pt x="4305208" y="3666971"/>
                </a:lnTo>
                <a:lnTo>
                  <a:pt x="4279204" y="3648759"/>
                </a:lnTo>
                <a:lnTo>
                  <a:pt x="4254500" y="3631848"/>
                </a:lnTo>
                <a:lnTo>
                  <a:pt x="4228496" y="3614937"/>
                </a:lnTo>
                <a:lnTo>
                  <a:pt x="4201191" y="3599327"/>
                </a:lnTo>
                <a:lnTo>
                  <a:pt x="4173887" y="3585018"/>
                </a:lnTo>
                <a:lnTo>
                  <a:pt x="4145282" y="3570708"/>
                </a:lnTo>
                <a:lnTo>
                  <a:pt x="4116677" y="3559001"/>
                </a:lnTo>
                <a:lnTo>
                  <a:pt x="4088072" y="3547293"/>
                </a:lnTo>
                <a:lnTo>
                  <a:pt x="4058167" y="3536886"/>
                </a:lnTo>
                <a:lnTo>
                  <a:pt x="4028262" y="3526480"/>
                </a:lnTo>
                <a:lnTo>
                  <a:pt x="3995757" y="3517374"/>
                </a:lnTo>
                <a:lnTo>
                  <a:pt x="3964552" y="3509569"/>
                </a:lnTo>
                <a:lnTo>
                  <a:pt x="3932046" y="3503064"/>
                </a:lnTo>
                <a:lnTo>
                  <a:pt x="3900841" y="3496560"/>
                </a:lnTo>
                <a:lnTo>
                  <a:pt x="3867035" y="3492658"/>
                </a:lnTo>
                <a:lnTo>
                  <a:pt x="3833230" y="3488755"/>
                </a:lnTo>
                <a:lnTo>
                  <a:pt x="3800724" y="3484853"/>
                </a:lnTo>
                <a:lnTo>
                  <a:pt x="3765618" y="3483552"/>
                </a:lnTo>
                <a:lnTo>
                  <a:pt x="3731813" y="3482251"/>
                </a:lnTo>
                <a:lnTo>
                  <a:pt x="3696707" y="3482251"/>
                </a:lnTo>
                <a:lnTo>
                  <a:pt x="3661601" y="3482251"/>
                </a:lnTo>
                <a:lnTo>
                  <a:pt x="3626495" y="3484853"/>
                </a:lnTo>
                <a:lnTo>
                  <a:pt x="3590089" y="3486153"/>
                </a:lnTo>
                <a:lnTo>
                  <a:pt x="3554983" y="3490056"/>
                </a:lnTo>
                <a:lnTo>
                  <a:pt x="3517277" y="3493959"/>
                </a:lnTo>
                <a:lnTo>
                  <a:pt x="3482171" y="3500463"/>
                </a:lnTo>
                <a:lnTo>
                  <a:pt x="3444465" y="3505666"/>
                </a:lnTo>
                <a:lnTo>
                  <a:pt x="3409359" y="3513471"/>
                </a:lnTo>
                <a:lnTo>
                  <a:pt x="3371653" y="3521276"/>
                </a:lnTo>
                <a:lnTo>
                  <a:pt x="3335247" y="3531683"/>
                </a:lnTo>
                <a:lnTo>
                  <a:pt x="3297540" y="3540789"/>
                </a:lnTo>
                <a:lnTo>
                  <a:pt x="3261134" y="3551196"/>
                </a:lnTo>
                <a:lnTo>
                  <a:pt x="3223428" y="3562903"/>
                </a:lnTo>
                <a:lnTo>
                  <a:pt x="3187022" y="3575912"/>
                </a:lnTo>
                <a:lnTo>
                  <a:pt x="3149316" y="3588920"/>
                </a:lnTo>
                <a:lnTo>
                  <a:pt x="3114210" y="3603229"/>
                </a:lnTo>
                <a:lnTo>
                  <a:pt x="3076503" y="3618840"/>
                </a:lnTo>
                <a:lnTo>
                  <a:pt x="3041398" y="3633149"/>
                </a:lnTo>
                <a:lnTo>
                  <a:pt x="3006292" y="3648759"/>
                </a:lnTo>
                <a:lnTo>
                  <a:pt x="2972486" y="3665670"/>
                </a:lnTo>
                <a:lnTo>
                  <a:pt x="2937380" y="3681280"/>
                </a:lnTo>
                <a:lnTo>
                  <a:pt x="2904875" y="3700793"/>
                </a:lnTo>
                <a:lnTo>
                  <a:pt x="2871069" y="3717704"/>
                </a:lnTo>
                <a:lnTo>
                  <a:pt x="2839864" y="3735915"/>
                </a:lnTo>
                <a:lnTo>
                  <a:pt x="2806058" y="3755428"/>
                </a:lnTo>
                <a:lnTo>
                  <a:pt x="2776153" y="3774941"/>
                </a:lnTo>
                <a:lnTo>
                  <a:pt x="2744948" y="3795754"/>
                </a:lnTo>
                <a:lnTo>
                  <a:pt x="2715043" y="3815267"/>
                </a:lnTo>
                <a:lnTo>
                  <a:pt x="2683838" y="3836080"/>
                </a:lnTo>
                <a:lnTo>
                  <a:pt x="2655233" y="3859496"/>
                </a:lnTo>
                <a:lnTo>
                  <a:pt x="2627929" y="3880309"/>
                </a:lnTo>
                <a:lnTo>
                  <a:pt x="2598024" y="3902423"/>
                </a:lnTo>
                <a:lnTo>
                  <a:pt x="2572019" y="3927140"/>
                </a:lnTo>
                <a:lnTo>
                  <a:pt x="2543415" y="3950555"/>
                </a:lnTo>
                <a:lnTo>
                  <a:pt x="2517410" y="3973970"/>
                </a:lnTo>
                <a:lnTo>
                  <a:pt x="2491406" y="3998686"/>
                </a:lnTo>
                <a:lnTo>
                  <a:pt x="2465402" y="4024703"/>
                </a:lnTo>
                <a:lnTo>
                  <a:pt x="2440697" y="4050720"/>
                </a:lnTo>
                <a:lnTo>
                  <a:pt x="2415993" y="4075436"/>
                </a:lnTo>
                <a:lnTo>
                  <a:pt x="2391289" y="4104054"/>
                </a:lnTo>
                <a:lnTo>
                  <a:pt x="2367885" y="4130071"/>
                </a:lnTo>
                <a:lnTo>
                  <a:pt x="2345782" y="4157389"/>
                </a:lnTo>
                <a:lnTo>
                  <a:pt x="2322378" y="4187308"/>
                </a:lnTo>
                <a:lnTo>
                  <a:pt x="2300274" y="4214626"/>
                </a:lnTo>
                <a:lnTo>
                  <a:pt x="2279471" y="4245846"/>
                </a:lnTo>
                <a:lnTo>
                  <a:pt x="2257367" y="4274465"/>
                </a:lnTo>
                <a:lnTo>
                  <a:pt x="2236563" y="4304384"/>
                </a:lnTo>
                <a:lnTo>
                  <a:pt x="2217060" y="4335604"/>
                </a:lnTo>
                <a:lnTo>
                  <a:pt x="2196257" y="4366825"/>
                </a:lnTo>
                <a:lnTo>
                  <a:pt x="2176753" y="4399346"/>
                </a:lnTo>
                <a:lnTo>
                  <a:pt x="2158550" y="4430566"/>
                </a:lnTo>
                <a:lnTo>
                  <a:pt x="2140347" y="4463087"/>
                </a:lnTo>
                <a:lnTo>
                  <a:pt x="2120844" y="4496909"/>
                </a:lnTo>
                <a:lnTo>
                  <a:pt x="2103941" y="4529430"/>
                </a:lnTo>
                <a:lnTo>
                  <a:pt x="2087039" y="4564553"/>
                </a:lnTo>
                <a:lnTo>
                  <a:pt x="2071436" y="4598375"/>
                </a:lnTo>
                <a:lnTo>
                  <a:pt x="2054533" y="4632197"/>
                </a:lnTo>
                <a:lnTo>
                  <a:pt x="2023328" y="4703743"/>
                </a:lnTo>
                <a:lnTo>
                  <a:pt x="2009026" y="4740167"/>
                </a:lnTo>
                <a:lnTo>
                  <a:pt x="1994723" y="4776591"/>
                </a:lnTo>
                <a:lnTo>
                  <a:pt x="1979121" y="4814315"/>
                </a:lnTo>
                <a:lnTo>
                  <a:pt x="1966118" y="4852039"/>
                </a:lnTo>
                <a:lnTo>
                  <a:pt x="1953116" y="4891065"/>
                </a:lnTo>
                <a:lnTo>
                  <a:pt x="1940114" y="4928789"/>
                </a:lnTo>
                <a:lnTo>
                  <a:pt x="1928412" y="4967815"/>
                </a:lnTo>
                <a:lnTo>
                  <a:pt x="1915410" y="5006840"/>
                </a:lnTo>
                <a:lnTo>
                  <a:pt x="1903708" y="5047166"/>
                </a:lnTo>
                <a:lnTo>
                  <a:pt x="1893306" y="5087492"/>
                </a:lnTo>
                <a:lnTo>
                  <a:pt x="1872503" y="5169445"/>
                </a:lnTo>
                <a:lnTo>
                  <a:pt x="1851699" y="5252699"/>
                </a:lnTo>
                <a:lnTo>
                  <a:pt x="1843898" y="5295627"/>
                </a:lnTo>
                <a:lnTo>
                  <a:pt x="1834797" y="5338555"/>
                </a:lnTo>
                <a:lnTo>
                  <a:pt x="1826995" y="5382784"/>
                </a:lnTo>
                <a:lnTo>
                  <a:pt x="1819194" y="5427012"/>
                </a:lnTo>
                <a:lnTo>
                  <a:pt x="1811393" y="5469940"/>
                </a:lnTo>
                <a:lnTo>
                  <a:pt x="1803591" y="5515470"/>
                </a:lnTo>
                <a:lnTo>
                  <a:pt x="1786688" y="5616936"/>
                </a:lnTo>
                <a:lnTo>
                  <a:pt x="1622861" y="6647204"/>
                </a:lnTo>
                <a:lnTo>
                  <a:pt x="1589874" y="6858000"/>
                </a:lnTo>
                <a:lnTo>
                  <a:pt x="0" y="6858000"/>
                </a:lnTo>
                <a:lnTo>
                  <a:pt x="46999" y="6561348"/>
                </a:lnTo>
                <a:lnTo>
                  <a:pt x="134113" y="6003286"/>
                </a:lnTo>
                <a:lnTo>
                  <a:pt x="221228" y="5445224"/>
                </a:lnTo>
                <a:lnTo>
                  <a:pt x="308342" y="4887162"/>
                </a:lnTo>
                <a:lnTo>
                  <a:pt x="396757" y="4329100"/>
                </a:lnTo>
                <a:lnTo>
                  <a:pt x="483871" y="3771038"/>
                </a:lnTo>
                <a:lnTo>
                  <a:pt x="570986" y="3212976"/>
                </a:lnTo>
                <a:lnTo>
                  <a:pt x="658100" y="2653613"/>
                </a:lnTo>
                <a:lnTo>
                  <a:pt x="746515" y="2095551"/>
                </a:lnTo>
                <a:lnTo>
                  <a:pt x="833630" y="1537490"/>
                </a:lnTo>
                <a:lnTo>
                  <a:pt x="920744" y="979427"/>
                </a:lnTo>
                <a:lnTo>
                  <a:pt x="1007859" y="4213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1A65F49-7423-4219-A9B9-B56CDC5ED0A4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Picture Placeholder 10">
            <a:extLst>
              <a:ext uri="{FF2B5EF4-FFF2-40B4-BE49-F238E27FC236}">
                <a16:creationId xmlns:a16="http://schemas.microsoft.com/office/drawing/2014/main" id="{109AB2DB-513A-F052-3686-E35B8011E570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015644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F47D7DC-24B4-1EF8-3AD5-5A6AD1A27C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95800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7C7F589-8F92-9F47-A29F-2829C617CFA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295800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5058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act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3ADF43-4DF8-66CC-D666-F553ADE4B990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2886644" y="0"/>
            <a:ext cx="6418712" cy="6858000"/>
          </a:xfrm>
          <a:custGeom>
            <a:avLst/>
            <a:gdLst>
              <a:gd name="connsiteX0" fmla="*/ 1074616 w 6418712"/>
              <a:gd name="connsiteY0" fmla="*/ 0 h 6858000"/>
              <a:gd name="connsiteX1" fmla="*/ 2665972 w 6418712"/>
              <a:gd name="connsiteY1" fmla="*/ 0 h 6858000"/>
              <a:gd name="connsiteX2" fmla="*/ 2596723 w 6418712"/>
              <a:gd name="connsiteY2" fmla="*/ 442179 h 6858000"/>
              <a:gd name="connsiteX3" fmla="*/ 2508309 w 6418712"/>
              <a:gd name="connsiteY3" fmla="*/ 1008046 h 6858000"/>
              <a:gd name="connsiteX4" fmla="*/ 2419894 w 6418712"/>
              <a:gd name="connsiteY4" fmla="*/ 1572612 h 6858000"/>
              <a:gd name="connsiteX5" fmla="*/ 2330179 w 6418712"/>
              <a:gd name="connsiteY5" fmla="*/ 2137179 h 6858000"/>
              <a:gd name="connsiteX6" fmla="*/ 2241764 w 6418712"/>
              <a:gd name="connsiteY6" fmla="*/ 2701745 h 6858000"/>
              <a:gd name="connsiteX7" fmla="*/ 2154650 w 6418712"/>
              <a:gd name="connsiteY7" fmla="*/ 3266311 h 6858000"/>
              <a:gd name="connsiteX8" fmla="*/ 2673436 w 6418712"/>
              <a:gd name="connsiteY8" fmla="*/ 2701745 h 6858000"/>
              <a:gd name="connsiteX9" fmla="*/ 3193523 w 6418712"/>
              <a:gd name="connsiteY9" fmla="*/ 2137179 h 6858000"/>
              <a:gd name="connsiteX10" fmla="*/ 3712309 w 6418712"/>
              <a:gd name="connsiteY10" fmla="*/ 1572612 h 6858000"/>
              <a:gd name="connsiteX11" fmla="*/ 4233697 w 6418712"/>
              <a:gd name="connsiteY11" fmla="*/ 1008046 h 6858000"/>
              <a:gd name="connsiteX12" fmla="*/ 4752483 w 6418712"/>
              <a:gd name="connsiteY12" fmla="*/ 442179 h 6858000"/>
              <a:gd name="connsiteX13" fmla="*/ 5159825 w 6418712"/>
              <a:gd name="connsiteY13" fmla="*/ 0 h 6858000"/>
              <a:gd name="connsiteX14" fmla="*/ 6418712 w 6418712"/>
              <a:gd name="connsiteY14" fmla="*/ 0 h 6858000"/>
              <a:gd name="connsiteX15" fmla="*/ 5682138 w 6418712"/>
              <a:gd name="connsiteY15" fmla="*/ 788203 h 6858000"/>
              <a:gd name="connsiteX16" fmla="*/ 4727779 w 6418712"/>
              <a:gd name="connsiteY16" fmla="*/ 1808065 h 6858000"/>
              <a:gd name="connsiteX17" fmla="*/ 3773420 w 6418712"/>
              <a:gd name="connsiteY17" fmla="*/ 2829227 h 6858000"/>
              <a:gd name="connsiteX18" fmla="*/ 3817627 w 6418712"/>
              <a:gd name="connsiteY18" fmla="*/ 2825325 h 6858000"/>
              <a:gd name="connsiteX19" fmla="*/ 3859234 w 6418712"/>
              <a:gd name="connsiteY19" fmla="*/ 2821422 h 6858000"/>
              <a:gd name="connsiteX20" fmla="*/ 3903441 w 6418712"/>
              <a:gd name="connsiteY20" fmla="*/ 2816219 h 6858000"/>
              <a:gd name="connsiteX21" fmla="*/ 3947649 w 6418712"/>
              <a:gd name="connsiteY21" fmla="*/ 2813617 h 6858000"/>
              <a:gd name="connsiteX22" fmla="*/ 3991856 w 6418712"/>
              <a:gd name="connsiteY22" fmla="*/ 2811016 h 6858000"/>
              <a:gd name="connsiteX23" fmla="*/ 4037364 w 6418712"/>
              <a:gd name="connsiteY23" fmla="*/ 2809715 h 6858000"/>
              <a:gd name="connsiteX24" fmla="*/ 4084172 w 6418712"/>
              <a:gd name="connsiteY24" fmla="*/ 2808414 h 6858000"/>
              <a:gd name="connsiteX25" fmla="*/ 4128379 w 6418712"/>
              <a:gd name="connsiteY25" fmla="*/ 2807113 h 6858000"/>
              <a:gd name="connsiteX26" fmla="*/ 4190789 w 6418712"/>
              <a:gd name="connsiteY26" fmla="*/ 2808414 h 6858000"/>
              <a:gd name="connsiteX27" fmla="*/ 4253200 w 6418712"/>
              <a:gd name="connsiteY27" fmla="*/ 2809715 h 6858000"/>
              <a:gd name="connsiteX28" fmla="*/ 4314310 w 6418712"/>
              <a:gd name="connsiteY28" fmla="*/ 2813617 h 6858000"/>
              <a:gd name="connsiteX29" fmla="*/ 4374120 w 6418712"/>
              <a:gd name="connsiteY29" fmla="*/ 2818821 h 6858000"/>
              <a:gd name="connsiteX30" fmla="*/ 4433930 w 6418712"/>
              <a:gd name="connsiteY30" fmla="*/ 2825325 h 6858000"/>
              <a:gd name="connsiteX31" fmla="*/ 4491139 w 6418712"/>
              <a:gd name="connsiteY31" fmla="*/ 2831829 h 6858000"/>
              <a:gd name="connsiteX32" fmla="*/ 4549649 w 6418712"/>
              <a:gd name="connsiteY32" fmla="*/ 2840935 h 6858000"/>
              <a:gd name="connsiteX33" fmla="*/ 4606859 w 6418712"/>
              <a:gd name="connsiteY33" fmla="*/ 2850041 h 6858000"/>
              <a:gd name="connsiteX34" fmla="*/ 4662768 w 6418712"/>
              <a:gd name="connsiteY34" fmla="*/ 2860447 h 6858000"/>
              <a:gd name="connsiteX35" fmla="*/ 4718677 w 6418712"/>
              <a:gd name="connsiteY35" fmla="*/ 2872155 h 6858000"/>
              <a:gd name="connsiteX36" fmla="*/ 4771986 w 6418712"/>
              <a:gd name="connsiteY36" fmla="*/ 2886465 h 6858000"/>
              <a:gd name="connsiteX37" fmla="*/ 4826595 w 6418712"/>
              <a:gd name="connsiteY37" fmla="*/ 2900774 h 6858000"/>
              <a:gd name="connsiteX38" fmla="*/ 4878604 w 6418712"/>
              <a:gd name="connsiteY38" fmla="*/ 2916384 h 6858000"/>
              <a:gd name="connsiteX39" fmla="*/ 4931913 w 6418712"/>
              <a:gd name="connsiteY39" fmla="*/ 2933295 h 6858000"/>
              <a:gd name="connsiteX40" fmla="*/ 4982621 w 6418712"/>
              <a:gd name="connsiteY40" fmla="*/ 2951507 h 6858000"/>
              <a:gd name="connsiteX41" fmla="*/ 5032030 w 6418712"/>
              <a:gd name="connsiteY41" fmla="*/ 2969718 h 6858000"/>
              <a:gd name="connsiteX42" fmla="*/ 5081438 w 6418712"/>
              <a:gd name="connsiteY42" fmla="*/ 2990532 h 6858000"/>
              <a:gd name="connsiteX43" fmla="*/ 5130846 w 6418712"/>
              <a:gd name="connsiteY43" fmla="*/ 3011345 h 6858000"/>
              <a:gd name="connsiteX44" fmla="*/ 5177654 w 6418712"/>
              <a:gd name="connsiteY44" fmla="*/ 3033460 h 6858000"/>
              <a:gd name="connsiteX45" fmla="*/ 5224462 w 6418712"/>
              <a:gd name="connsiteY45" fmla="*/ 3058176 h 6858000"/>
              <a:gd name="connsiteX46" fmla="*/ 5269969 w 6418712"/>
              <a:gd name="connsiteY46" fmla="*/ 3081591 h 6858000"/>
              <a:gd name="connsiteX47" fmla="*/ 5314177 w 6418712"/>
              <a:gd name="connsiteY47" fmla="*/ 3107608 h 6858000"/>
              <a:gd name="connsiteX48" fmla="*/ 5358384 w 6418712"/>
              <a:gd name="connsiteY48" fmla="*/ 3134926 h 6858000"/>
              <a:gd name="connsiteX49" fmla="*/ 5401291 w 6418712"/>
              <a:gd name="connsiteY49" fmla="*/ 3160942 h 6858000"/>
              <a:gd name="connsiteX50" fmla="*/ 5441598 w 6418712"/>
              <a:gd name="connsiteY50" fmla="*/ 3189561 h 6858000"/>
              <a:gd name="connsiteX51" fmla="*/ 5483205 w 6418712"/>
              <a:gd name="connsiteY51" fmla="*/ 3219480 h 6858000"/>
              <a:gd name="connsiteX52" fmla="*/ 5522211 w 6418712"/>
              <a:gd name="connsiteY52" fmla="*/ 3249400 h 6858000"/>
              <a:gd name="connsiteX53" fmla="*/ 5561218 w 6418712"/>
              <a:gd name="connsiteY53" fmla="*/ 3280620 h 6858000"/>
              <a:gd name="connsiteX54" fmla="*/ 5597624 w 6418712"/>
              <a:gd name="connsiteY54" fmla="*/ 3313141 h 6858000"/>
              <a:gd name="connsiteX55" fmla="*/ 5634030 w 6418712"/>
              <a:gd name="connsiteY55" fmla="*/ 3346963 h 6858000"/>
              <a:gd name="connsiteX56" fmla="*/ 5669136 w 6418712"/>
              <a:gd name="connsiteY56" fmla="*/ 3380785 h 6858000"/>
              <a:gd name="connsiteX57" fmla="*/ 5704242 w 6418712"/>
              <a:gd name="connsiteY57" fmla="*/ 3415908 h 6858000"/>
              <a:gd name="connsiteX58" fmla="*/ 5736747 w 6418712"/>
              <a:gd name="connsiteY58" fmla="*/ 3452332 h 6858000"/>
              <a:gd name="connsiteX59" fmla="*/ 5769253 w 6418712"/>
              <a:gd name="connsiteY59" fmla="*/ 3488755 h 6858000"/>
              <a:gd name="connsiteX60" fmla="*/ 5799158 w 6418712"/>
              <a:gd name="connsiteY60" fmla="*/ 3525179 h 6858000"/>
              <a:gd name="connsiteX61" fmla="*/ 5829062 w 6418712"/>
              <a:gd name="connsiteY61" fmla="*/ 3564204 h 6858000"/>
              <a:gd name="connsiteX62" fmla="*/ 5857667 w 6418712"/>
              <a:gd name="connsiteY62" fmla="*/ 3603229 h 6858000"/>
              <a:gd name="connsiteX63" fmla="*/ 5883672 w 6418712"/>
              <a:gd name="connsiteY63" fmla="*/ 3643556 h 6858000"/>
              <a:gd name="connsiteX64" fmla="*/ 5910976 w 6418712"/>
              <a:gd name="connsiteY64" fmla="*/ 3683882 h 6858000"/>
              <a:gd name="connsiteX65" fmla="*/ 5935680 w 6418712"/>
              <a:gd name="connsiteY65" fmla="*/ 3725509 h 6858000"/>
              <a:gd name="connsiteX66" fmla="*/ 5960384 w 6418712"/>
              <a:gd name="connsiteY66" fmla="*/ 3768437 h 6858000"/>
              <a:gd name="connsiteX67" fmla="*/ 5982488 w 6418712"/>
              <a:gd name="connsiteY67" fmla="*/ 3811364 h 6858000"/>
              <a:gd name="connsiteX68" fmla="*/ 6003292 w 6418712"/>
              <a:gd name="connsiteY68" fmla="*/ 3855593 h 6858000"/>
              <a:gd name="connsiteX69" fmla="*/ 6022794 w 6418712"/>
              <a:gd name="connsiteY69" fmla="*/ 3899822 h 6858000"/>
              <a:gd name="connsiteX70" fmla="*/ 6042298 w 6418712"/>
              <a:gd name="connsiteY70" fmla="*/ 3945351 h 6858000"/>
              <a:gd name="connsiteX71" fmla="*/ 6059200 w 6418712"/>
              <a:gd name="connsiteY71" fmla="*/ 3989580 h 6858000"/>
              <a:gd name="connsiteX72" fmla="*/ 6074803 w 6418712"/>
              <a:gd name="connsiteY72" fmla="*/ 4037711 h 6858000"/>
              <a:gd name="connsiteX73" fmla="*/ 6089106 w 6418712"/>
              <a:gd name="connsiteY73" fmla="*/ 4084542 h 6858000"/>
              <a:gd name="connsiteX74" fmla="*/ 6103408 w 6418712"/>
              <a:gd name="connsiteY74" fmla="*/ 4131372 h 6858000"/>
              <a:gd name="connsiteX75" fmla="*/ 6115110 w 6418712"/>
              <a:gd name="connsiteY75" fmla="*/ 4180804 h 6858000"/>
              <a:gd name="connsiteX76" fmla="*/ 6126812 w 6418712"/>
              <a:gd name="connsiteY76" fmla="*/ 4228935 h 6858000"/>
              <a:gd name="connsiteX77" fmla="*/ 6135914 w 6418712"/>
              <a:gd name="connsiteY77" fmla="*/ 4279668 h 6858000"/>
              <a:gd name="connsiteX78" fmla="*/ 6143714 w 6418712"/>
              <a:gd name="connsiteY78" fmla="*/ 4329100 h 6858000"/>
              <a:gd name="connsiteX79" fmla="*/ 6150216 w 6418712"/>
              <a:gd name="connsiteY79" fmla="*/ 4379833 h 6858000"/>
              <a:gd name="connsiteX80" fmla="*/ 6155416 w 6418712"/>
              <a:gd name="connsiteY80" fmla="*/ 4431867 h 6858000"/>
              <a:gd name="connsiteX81" fmla="*/ 6158017 w 6418712"/>
              <a:gd name="connsiteY81" fmla="*/ 4483901 h 6858000"/>
              <a:gd name="connsiteX82" fmla="*/ 6160618 w 6418712"/>
              <a:gd name="connsiteY82" fmla="*/ 4534634 h 6858000"/>
              <a:gd name="connsiteX83" fmla="*/ 6161918 w 6418712"/>
              <a:gd name="connsiteY83" fmla="*/ 4587968 h 6858000"/>
              <a:gd name="connsiteX84" fmla="*/ 6161918 w 6418712"/>
              <a:gd name="connsiteY84" fmla="*/ 4642604 h 6858000"/>
              <a:gd name="connsiteX85" fmla="*/ 6159318 w 6418712"/>
              <a:gd name="connsiteY85" fmla="*/ 4694637 h 6858000"/>
              <a:gd name="connsiteX86" fmla="*/ 6155416 w 6418712"/>
              <a:gd name="connsiteY86" fmla="*/ 4749273 h 6858000"/>
              <a:gd name="connsiteX87" fmla="*/ 6151516 w 6418712"/>
              <a:gd name="connsiteY87" fmla="*/ 4805209 h 6858000"/>
              <a:gd name="connsiteX88" fmla="*/ 6145015 w 6418712"/>
              <a:gd name="connsiteY88" fmla="*/ 4858544 h 6858000"/>
              <a:gd name="connsiteX89" fmla="*/ 6137214 w 6418712"/>
              <a:gd name="connsiteY89" fmla="*/ 4914480 h 6858000"/>
              <a:gd name="connsiteX90" fmla="*/ 6077404 w 6418712"/>
              <a:gd name="connsiteY90" fmla="*/ 5298229 h 6858000"/>
              <a:gd name="connsiteX91" fmla="*/ 5986388 w 6418712"/>
              <a:gd name="connsiteY91" fmla="*/ 5879706 h 6858000"/>
              <a:gd name="connsiteX92" fmla="*/ 5895374 w 6418712"/>
              <a:gd name="connsiteY92" fmla="*/ 6462484 h 6858000"/>
              <a:gd name="connsiteX93" fmla="*/ 5890172 w 6418712"/>
              <a:gd name="connsiteY93" fmla="*/ 6500209 h 6858000"/>
              <a:gd name="connsiteX94" fmla="*/ 5883672 w 6418712"/>
              <a:gd name="connsiteY94" fmla="*/ 6539234 h 6858000"/>
              <a:gd name="connsiteX95" fmla="*/ 5877170 w 6418712"/>
              <a:gd name="connsiteY95" fmla="*/ 6612081 h 6858000"/>
              <a:gd name="connsiteX96" fmla="*/ 5874570 w 6418712"/>
              <a:gd name="connsiteY96" fmla="*/ 6648505 h 6858000"/>
              <a:gd name="connsiteX97" fmla="*/ 5873270 w 6418712"/>
              <a:gd name="connsiteY97" fmla="*/ 6682327 h 6858000"/>
              <a:gd name="connsiteX98" fmla="*/ 5871970 w 6418712"/>
              <a:gd name="connsiteY98" fmla="*/ 6717450 h 6858000"/>
              <a:gd name="connsiteX99" fmla="*/ 5870669 w 6418712"/>
              <a:gd name="connsiteY99" fmla="*/ 6751271 h 6858000"/>
              <a:gd name="connsiteX100" fmla="*/ 5870669 w 6418712"/>
              <a:gd name="connsiteY100" fmla="*/ 6785093 h 6858000"/>
              <a:gd name="connsiteX101" fmla="*/ 5870669 w 6418712"/>
              <a:gd name="connsiteY101" fmla="*/ 6817614 h 6858000"/>
              <a:gd name="connsiteX102" fmla="*/ 5871493 w 6418712"/>
              <a:gd name="connsiteY102" fmla="*/ 6858000 h 6858000"/>
              <a:gd name="connsiteX103" fmla="*/ 4402543 w 6418712"/>
              <a:gd name="connsiteY103" fmla="*/ 6858000 h 6858000"/>
              <a:gd name="connsiteX104" fmla="*/ 4400124 w 6418712"/>
              <a:gd name="connsiteY104" fmla="*/ 6850136 h 6858000"/>
              <a:gd name="connsiteX105" fmla="*/ 4389723 w 6418712"/>
              <a:gd name="connsiteY105" fmla="*/ 6815013 h 6858000"/>
              <a:gd name="connsiteX106" fmla="*/ 4380621 w 6418712"/>
              <a:gd name="connsiteY106" fmla="*/ 6779890 h 6858000"/>
              <a:gd name="connsiteX107" fmla="*/ 4372820 w 6418712"/>
              <a:gd name="connsiteY107" fmla="*/ 6742166 h 6858000"/>
              <a:gd name="connsiteX108" fmla="*/ 4366319 w 6418712"/>
              <a:gd name="connsiteY108" fmla="*/ 6707043 h 6858000"/>
              <a:gd name="connsiteX109" fmla="*/ 4359818 w 6418712"/>
              <a:gd name="connsiteY109" fmla="*/ 6668017 h 6858000"/>
              <a:gd name="connsiteX110" fmla="*/ 4353316 w 6418712"/>
              <a:gd name="connsiteY110" fmla="*/ 6630293 h 6858000"/>
              <a:gd name="connsiteX111" fmla="*/ 4348116 w 6418712"/>
              <a:gd name="connsiteY111" fmla="*/ 6591268 h 6858000"/>
              <a:gd name="connsiteX112" fmla="*/ 4344215 w 6418712"/>
              <a:gd name="connsiteY112" fmla="*/ 6552242 h 6858000"/>
              <a:gd name="connsiteX113" fmla="*/ 4341615 w 6418712"/>
              <a:gd name="connsiteY113" fmla="*/ 6511916 h 6858000"/>
              <a:gd name="connsiteX114" fmla="*/ 4340314 w 6418712"/>
              <a:gd name="connsiteY114" fmla="*/ 6471590 h 6858000"/>
              <a:gd name="connsiteX115" fmla="*/ 4339014 w 6418712"/>
              <a:gd name="connsiteY115" fmla="*/ 6429963 h 6858000"/>
              <a:gd name="connsiteX116" fmla="*/ 4339014 w 6418712"/>
              <a:gd name="connsiteY116" fmla="*/ 6388336 h 6858000"/>
              <a:gd name="connsiteX117" fmla="*/ 4340314 w 6418712"/>
              <a:gd name="connsiteY117" fmla="*/ 6345408 h 6858000"/>
              <a:gd name="connsiteX118" fmla="*/ 4342915 w 6418712"/>
              <a:gd name="connsiteY118" fmla="*/ 6302480 h 6858000"/>
              <a:gd name="connsiteX119" fmla="*/ 4345515 w 6418712"/>
              <a:gd name="connsiteY119" fmla="*/ 6258252 h 6858000"/>
              <a:gd name="connsiteX120" fmla="*/ 4349416 w 6418712"/>
              <a:gd name="connsiteY120" fmla="*/ 6212722 h 6858000"/>
              <a:gd name="connsiteX121" fmla="*/ 4354617 w 6418712"/>
              <a:gd name="connsiteY121" fmla="*/ 6168493 h 6858000"/>
              <a:gd name="connsiteX122" fmla="*/ 4361118 w 6418712"/>
              <a:gd name="connsiteY122" fmla="*/ 6122964 h 6858000"/>
              <a:gd name="connsiteX123" fmla="*/ 4367619 w 6418712"/>
              <a:gd name="connsiteY123" fmla="*/ 6077434 h 6858000"/>
              <a:gd name="connsiteX124" fmla="*/ 4478137 w 6418712"/>
              <a:gd name="connsiteY124" fmla="*/ 5363271 h 6858000"/>
              <a:gd name="connsiteX125" fmla="*/ 4591256 w 6418712"/>
              <a:gd name="connsiteY125" fmla="*/ 4649108 h 6858000"/>
              <a:gd name="connsiteX126" fmla="*/ 4599057 w 6418712"/>
              <a:gd name="connsiteY126" fmla="*/ 4599676 h 6858000"/>
              <a:gd name="connsiteX127" fmla="*/ 4604258 w 6418712"/>
              <a:gd name="connsiteY127" fmla="*/ 4551545 h 6858000"/>
              <a:gd name="connsiteX128" fmla="*/ 4608159 w 6418712"/>
              <a:gd name="connsiteY128" fmla="*/ 4506015 h 6858000"/>
              <a:gd name="connsiteX129" fmla="*/ 4610759 w 6418712"/>
              <a:gd name="connsiteY129" fmla="*/ 4460485 h 6858000"/>
              <a:gd name="connsiteX130" fmla="*/ 4612060 w 6418712"/>
              <a:gd name="connsiteY130" fmla="*/ 4417558 h 6858000"/>
              <a:gd name="connsiteX131" fmla="*/ 4612060 w 6418712"/>
              <a:gd name="connsiteY131" fmla="*/ 4373329 h 6858000"/>
              <a:gd name="connsiteX132" fmla="*/ 4610759 w 6418712"/>
              <a:gd name="connsiteY132" fmla="*/ 4331702 h 6858000"/>
              <a:gd name="connsiteX133" fmla="*/ 4609459 w 6418712"/>
              <a:gd name="connsiteY133" fmla="*/ 4290075 h 6858000"/>
              <a:gd name="connsiteX134" fmla="*/ 4605559 w 6418712"/>
              <a:gd name="connsiteY134" fmla="*/ 4251050 h 6858000"/>
              <a:gd name="connsiteX135" fmla="*/ 4600358 w 6418712"/>
              <a:gd name="connsiteY135" fmla="*/ 4210723 h 6858000"/>
              <a:gd name="connsiteX136" fmla="*/ 4593857 w 6418712"/>
              <a:gd name="connsiteY136" fmla="*/ 4174300 h 6858000"/>
              <a:gd name="connsiteX137" fmla="*/ 4587355 w 6418712"/>
              <a:gd name="connsiteY137" fmla="*/ 4136575 h 6858000"/>
              <a:gd name="connsiteX138" fmla="*/ 4579554 w 6418712"/>
              <a:gd name="connsiteY138" fmla="*/ 4101453 h 6858000"/>
              <a:gd name="connsiteX139" fmla="*/ 4569152 w 6418712"/>
              <a:gd name="connsiteY139" fmla="*/ 4066330 h 6858000"/>
              <a:gd name="connsiteX140" fmla="*/ 4557451 w 6418712"/>
              <a:gd name="connsiteY140" fmla="*/ 4032508 h 6858000"/>
              <a:gd name="connsiteX141" fmla="*/ 4545749 w 6418712"/>
              <a:gd name="connsiteY141" fmla="*/ 3998686 h 6858000"/>
              <a:gd name="connsiteX142" fmla="*/ 4534047 w 6418712"/>
              <a:gd name="connsiteY142" fmla="*/ 3967466 h 6858000"/>
              <a:gd name="connsiteX143" fmla="*/ 4519744 w 6418712"/>
              <a:gd name="connsiteY143" fmla="*/ 3937546 h 6858000"/>
              <a:gd name="connsiteX144" fmla="*/ 4505442 w 6418712"/>
              <a:gd name="connsiteY144" fmla="*/ 3907627 h 6858000"/>
              <a:gd name="connsiteX145" fmla="*/ 4488539 w 6418712"/>
              <a:gd name="connsiteY145" fmla="*/ 3879008 h 6858000"/>
              <a:gd name="connsiteX146" fmla="*/ 4471636 w 6418712"/>
              <a:gd name="connsiteY146" fmla="*/ 3851691 h 6858000"/>
              <a:gd name="connsiteX147" fmla="*/ 4454733 w 6418712"/>
              <a:gd name="connsiteY147" fmla="*/ 3824373 h 6858000"/>
              <a:gd name="connsiteX148" fmla="*/ 4435230 w 6418712"/>
              <a:gd name="connsiteY148" fmla="*/ 3799657 h 6858000"/>
              <a:gd name="connsiteX149" fmla="*/ 4415727 w 6418712"/>
              <a:gd name="connsiteY149" fmla="*/ 3774941 h 6858000"/>
              <a:gd name="connsiteX150" fmla="*/ 4394923 w 6418712"/>
              <a:gd name="connsiteY150" fmla="*/ 3751526 h 6858000"/>
              <a:gd name="connsiteX151" fmla="*/ 4374120 w 6418712"/>
              <a:gd name="connsiteY151" fmla="*/ 3729411 h 6858000"/>
              <a:gd name="connsiteX152" fmla="*/ 4350716 w 6418712"/>
              <a:gd name="connsiteY152" fmla="*/ 3707297 h 6858000"/>
              <a:gd name="connsiteX153" fmla="*/ 4328612 w 6418712"/>
              <a:gd name="connsiteY153" fmla="*/ 3687784 h 6858000"/>
              <a:gd name="connsiteX154" fmla="*/ 4305208 w 6418712"/>
              <a:gd name="connsiteY154" fmla="*/ 3666971 h 6858000"/>
              <a:gd name="connsiteX155" fmla="*/ 4279204 w 6418712"/>
              <a:gd name="connsiteY155" fmla="*/ 3648759 h 6858000"/>
              <a:gd name="connsiteX156" fmla="*/ 4254500 w 6418712"/>
              <a:gd name="connsiteY156" fmla="*/ 3631848 h 6858000"/>
              <a:gd name="connsiteX157" fmla="*/ 4228496 w 6418712"/>
              <a:gd name="connsiteY157" fmla="*/ 3614937 h 6858000"/>
              <a:gd name="connsiteX158" fmla="*/ 4201191 w 6418712"/>
              <a:gd name="connsiteY158" fmla="*/ 3599327 h 6858000"/>
              <a:gd name="connsiteX159" fmla="*/ 4173887 w 6418712"/>
              <a:gd name="connsiteY159" fmla="*/ 3585018 h 6858000"/>
              <a:gd name="connsiteX160" fmla="*/ 4145282 w 6418712"/>
              <a:gd name="connsiteY160" fmla="*/ 3570708 h 6858000"/>
              <a:gd name="connsiteX161" fmla="*/ 4116677 w 6418712"/>
              <a:gd name="connsiteY161" fmla="*/ 3559001 h 6858000"/>
              <a:gd name="connsiteX162" fmla="*/ 4088072 w 6418712"/>
              <a:gd name="connsiteY162" fmla="*/ 3547293 h 6858000"/>
              <a:gd name="connsiteX163" fmla="*/ 4058167 w 6418712"/>
              <a:gd name="connsiteY163" fmla="*/ 3536886 h 6858000"/>
              <a:gd name="connsiteX164" fmla="*/ 4028262 w 6418712"/>
              <a:gd name="connsiteY164" fmla="*/ 3526480 h 6858000"/>
              <a:gd name="connsiteX165" fmla="*/ 3995757 w 6418712"/>
              <a:gd name="connsiteY165" fmla="*/ 3517374 h 6858000"/>
              <a:gd name="connsiteX166" fmla="*/ 3964552 w 6418712"/>
              <a:gd name="connsiteY166" fmla="*/ 3509569 h 6858000"/>
              <a:gd name="connsiteX167" fmla="*/ 3932046 w 6418712"/>
              <a:gd name="connsiteY167" fmla="*/ 3503064 h 6858000"/>
              <a:gd name="connsiteX168" fmla="*/ 3900841 w 6418712"/>
              <a:gd name="connsiteY168" fmla="*/ 3496560 h 6858000"/>
              <a:gd name="connsiteX169" fmla="*/ 3867035 w 6418712"/>
              <a:gd name="connsiteY169" fmla="*/ 3492658 h 6858000"/>
              <a:gd name="connsiteX170" fmla="*/ 3833230 w 6418712"/>
              <a:gd name="connsiteY170" fmla="*/ 3488755 h 6858000"/>
              <a:gd name="connsiteX171" fmla="*/ 3800724 w 6418712"/>
              <a:gd name="connsiteY171" fmla="*/ 3484853 h 6858000"/>
              <a:gd name="connsiteX172" fmla="*/ 3765618 w 6418712"/>
              <a:gd name="connsiteY172" fmla="*/ 3483552 h 6858000"/>
              <a:gd name="connsiteX173" fmla="*/ 3731813 w 6418712"/>
              <a:gd name="connsiteY173" fmla="*/ 3482251 h 6858000"/>
              <a:gd name="connsiteX174" fmla="*/ 3696707 w 6418712"/>
              <a:gd name="connsiteY174" fmla="*/ 3482251 h 6858000"/>
              <a:gd name="connsiteX175" fmla="*/ 3661601 w 6418712"/>
              <a:gd name="connsiteY175" fmla="*/ 3482251 h 6858000"/>
              <a:gd name="connsiteX176" fmla="*/ 3626495 w 6418712"/>
              <a:gd name="connsiteY176" fmla="*/ 3484853 h 6858000"/>
              <a:gd name="connsiteX177" fmla="*/ 3590089 w 6418712"/>
              <a:gd name="connsiteY177" fmla="*/ 3486153 h 6858000"/>
              <a:gd name="connsiteX178" fmla="*/ 3554983 w 6418712"/>
              <a:gd name="connsiteY178" fmla="*/ 3490056 h 6858000"/>
              <a:gd name="connsiteX179" fmla="*/ 3517277 w 6418712"/>
              <a:gd name="connsiteY179" fmla="*/ 3493959 h 6858000"/>
              <a:gd name="connsiteX180" fmla="*/ 3482171 w 6418712"/>
              <a:gd name="connsiteY180" fmla="*/ 3500463 h 6858000"/>
              <a:gd name="connsiteX181" fmla="*/ 3444465 w 6418712"/>
              <a:gd name="connsiteY181" fmla="*/ 3505666 h 6858000"/>
              <a:gd name="connsiteX182" fmla="*/ 3409359 w 6418712"/>
              <a:gd name="connsiteY182" fmla="*/ 3513471 h 6858000"/>
              <a:gd name="connsiteX183" fmla="*/ 3371653 w 6418712"/>
              <a:gd name="connsiteY183" fmla="*/ 3521276 h 6858000"/>
              <a:gd name="connsiteX184" fmla="*/ 3335247 w 6418712"/>
              <a:gd name="connsiteY184" fmla="*/ 3531683 h 6858000"/>
              <a:gd name="connsiteX185" fmla="*/ 3297540 w 6418712"/>
              <a:gd name="connsiteY185" fmla="*/ 3540789 h 6858000"/>
              <a:gd name="connsiteX186" fmla="*/ 3261134 w 6418712"/>
              <a:gd name="connsiteY186" fmla="*/ 3551196 h 6858000"/>
              <a:gd name="connsiteX187" fmla="*/ 3223428 w 6418712"/>
              <a:gd name="connsiteY187" fmla="*/ 3562903 h 6858000"/>
              <a:gd name="connsiteX188" fmla="*/ 3187022 w 6418712"/>
              <a:gd name="connsiteY188" fmla="*/ 3575912 h 6858000"/>
              <a:gd name="connsiteX189" fmla="*/ 3149316 w 6418712"/>
              <a:gd name="connsiteY189" fmla="*/ 3588920 h 6858000"/>
              <a:gd name="connsiteX190" fmla="*/ 3114210 w 6418712"/>
              <a:gd name="connsiteY190" fmla="*/ 3603229 h 6858000"/>
              <a:gd name="connsiteX191" fmla="*/ 3076503 w 6418712"/>
              <a:gd name="connsiteY191" fmla="*/ 3618840 h 6858000"/>
              <a:gd name="connsiteX192" fmla="*/ 3041398 w 6418712"/>
              <a:gd name="connsiteY192" fmla="*/ 3633149 h 6858000"/>
              <a:gd name="connsiteX193" fmla="*/ 3006292 w 6418712"/>
              <a:gd name="connsiteY193" fmla="*/ 3648759 h 6858000"/>
              <a:gd name="connsiteX194" fmla="*/ 2972486 w 6418712"/>
              <a:gd name="connsiteY194" fmla="*/ 3665670 h 6858000"/>
              <a:gd name="connsiteX195" fmla="*/ 2937380 w 6418712"/>
              <a:gd name="connsiteY195" fmla="*/ 3681280 h 6858000"/>
              <a:gd name="connsiteX196" fmla="*/ 2904875 w 6418712"/>
              <a:gd name="connsiteY196" fmla="*/ 3700793 h 6858000"/>
              <a:gd name="connsiteX197" fmla="*/ 2871069 w 6418712"/>
              <a:gd name="connsiteY197" fmla="*/ 3717704 h 6858000"/>
              <a:gd name="connsiteX198" fmla="*/ 2839864 w 6418712"/>
              <a:gd name="connsiteY198" fmla="*/ 3735915 h 6858000"/>
              <a:gd name="connsiteX199" fmla="*/ 2806058 w 6418712"/>
              <a:gd name="connsiteY199" fmla="*/ 3755428 h 6858000"/>
              <a:gd name="connsiteX200" fmla="*/ 2776153 w 6418712"/>
              <a:gd name="connsiteY200" fmla="*/ 3774941 h 6858000"/>
              <a:gd name="connsiteX201" fmla="*/ 2744948 w 6418712"/>
              <a:gd name="connsiteY201" fmla="*/ 3795754 h 6858000"/>
              <a:gd name="connsiteX202" fmla="*/ 2715043 w 6418712"/>
              <a:gd name="connsiteY202" fmla="*/ 3815267 h 6858000"/>
              <a:gd name="connsiteX203" fmla="*/ 2683838 w 6418712"/>
              <a:gd name="connsiteY203" fmla="*/ 3836080 h 6858000"/>
              <a:gd name="connsiteX204" fmla="*/ 2655233 w 6418712"/>
              <a:gd name="connsiteY204" fmla="*/ 3859496 h 6858000"/>
              <a:gd name="connsiteX205" fmla="*/ 2627929 w 6418712"/>
              <a:gd name="connsiteY205" fmla="*/ 3880309 h 6858000"/>
              <a:gd name="connsiteX206" fmla="*/ 2598024 w 6418712"/>
              <a:gd name="connsiteY206" fmla="*/ 3902423 h 6858000"/>
              <a:gd name="connsiteX207" fmla="*/ 2572019 w 6418712"/>
              <a:gd name="connsiteY207" fmla="*/ 3927140 h 6858000"/>
              <a:gd name="connsiteX208" fmla="*/ 2543415 w 6418712"/>
              <a:gd name="connsiteY208" fmla="*/ 3950555 h 6858000"/>
              <a:gd name="connsiteX209" fmla="*/ 2517410 w 6418712"/>
              <a:gd name="connsiteY209" fmla="*/ 3973970 h 6858000"/>
              <a:gd name="connsiteX210" fmla="*/ 2491406 w 6418712"/>
              <a:gd name="connsiteY210" fmla="*/ 3998686 h 6858000"/>
              <a:gd name="connsiteX211" fmla="*/ 2465402 w 6418712"/>
              <a:gd name="connsiteY211" fmla="*/ 4024703 h 6858000"/>
              <a:gd name="connsiteX212" fmla="*/ 2440697 w 6418712"/>
              <a:gd name="connsiteY212" fmla="*/ 4050720 h 6858000"/>
              <a:gd name="connsiteX213" fmla="*/ 2415993 w 6418712"/>
              <a:gd name="connsiteY213" fmla="*/ 4075436 h 6858000"/>
              <a:gd name="connsiteX214" fmla="*/ 2391289 w 6418712"/>
              <a:gd name="connsiteY214" fmla="*/ 4104054 h 6858000"/>
              <a:gd name="connsiteX215" fmla="*/ 2367885 w 6418712"/>
              <a:gd name="connsiteY215" fmla="*/ 4130071 h 6858000"/>
              <a:gd name="connsiteX216" fmla="*/ 2345782 w 6418712"/>
              <a:gd name="connsiteY216" fmla="*/ 4157389 h 6858000"/>
              <a:gd name="connsiteX217" fmla="*/ 2322378 w 6418712"/>
              <a:gd name="connsiteY217" fmla="*/ 4187308 h 6858000"/>
              <a:gd name="connsiteX218" fmla="*/ 2300274 w 6418712"/>
              <a:gd name="connsiteY218" fmla="*/ 4214626 h 6858000"/>
              <a:gd name="connsiteX219" fmla="*/ 2279471 w 6418712"/>
              <a:gd name="connsiteY219" fmla="*/ 4245846 h 6858000"/>
              <a:gd name="connsiteX220" fmla="*/ 2257367 w 6418712"/>
              <a:gd name="connsiteY220" fmla="*/ 4274465 h 6858000"/>
              <a:gd name="connsiteX221" fmla="*/ 2236563 w 6418712"/>
              <a:gd name="connsiteY221" fmla="*/ 4304384 h 6858000"/>
              <a:gd name="connsiteX222" fmla="*/ 2217060 w 6418712"/>
              <a:gd name="connsiteY222" fmla="*/ 4335604 h 6858000"/>
              <a:gd name="connsiteX223" fmla="*/ 2196257 w 6418712"/>
              <a:gd name="connsiteY223" fmla="*/ 4366825 h 6858000"/>
              <a:gd name="connsiteX224" fmla="*/ 2176753 w 6418712"/>
              <a:gd name="connsiteY224" fmla="*/ 4399346 h 6858000"/>
              <a:gd name="connsiteX225" fmla="*/ 2158550 w 6418712"/>
              <a:gd name="connsiteY225" fmla="*/ 4430566 h 6858000"/>
              <a:gd name="connsiteX226" fmla="*/ 2140347 w 6418712"/>
              <a:gd name="connsiteY226" fmla="*/ 4463087 h 6858000"/>
              <a:gd name="connsiteX227" fmla="*/ 2120844 w 6418712"/>
              <a:gd name="connsiteY227" fmla="*/ 4496909 h 6858000"/>
              <a:gd name="connsiteX228" fmla="*/ 2103941 w 6418712"/>
              <a:gd name="connsiteY228" fmla="*/ 4529430 h 6858000"/>
              <a:gd name="connsiteX229" fmla="*/ 2087039 w 6418712"/>
              <a:gd name="connsiteY229" fmla="*/ 4564553 h 6858000"/>
              <a:gd name="connsiteX230" fmla="*/ 2071436 w 6418712"/>
              <a:gd name="connsiteY230" fmla="*/ 4598375 h 6858000"/>
              <a:gd name="connsiteX231" fmla="*/ 2054533 w 6418712"/>
              <a:gd name="connsiteY231" fmla="*/ 4632197 h 6858000"/>
              <a:gd name="connsiteX232" fmla="*/ 2023328 w 6418712"/>
              <a:gd name="connsiteY232" fmla="*/ 4703743 h 6858000"/>
              <a:gd name="connsiteX233" fmla="*/ 2009026 w 6418712"/>
              <a:gd name="connsiteY233" fmla="*/ 4740167 h 6858000"/>
              <a:gd name="connsiteX234" fmla="*/ 1994723 w 6418712"/>
              <a:gd name="connsiteY234" fmla="*/ 4776591 h 6858000"/>
              <a:gd name="connsiteX235" fmla="*/ 1979121 w 6418712"/>
              <a:gd name="connsiteY235" fmla="*/ 4814315 h 6858000"/>
              <a:gd name="connsiteX236" fmla="*/ 1966118 w 6418712"/>
              <a:gd name="connsiteY236" fmla="*/ 4852039 h 6858000"/>
              <a:gd name="connsiteX237" fmla="*/ 1953116 w 6418712"/>
              <a:gd name="connsiteY237" fmla="*/ 4891065 h 6858000"/>
              <a:gd name="connsiteX238" fmla="*/ 1940114 w 6418712"/>
              <a:gd name="connsiteY238" fmla="*/ 4928789 h 6858000"/>
              <a:gd name="connsiteX239" fmla="*/ 1928412 w 6418712"/>
              <a:gd name="connsiteY239" fmla="*/ 4967815 h 6858000"/>
              <a:gd name="connsiteX240" fmla="*/ 1915410 w 6418712"/>
              <a:gd name="connsiteY240" fmla="*/ 5006840 h 6858000"/>
              <a:gd name="connsiteX241" fmla="*/ 1903708 w 6418712"/>
              <a:gd name="connsiteY241" fmla="*/ 5047166 h 6858000"/>
              <a:gd name="connsiteX242" fmla="*/ 1893306 w 6418712"/>
              <a:gd name="connsiteY242" fmla="*/ 5087492 h 6858000"/>
              <a:gd name="connsiteX243" fmla="*/ 1872503 w 6418712"/>
              <a:gd name="connsiteY243" fmla="*/ 5169445 h 6858000"/>
              <a:gd name="connsiteX244" fmla="*/ 1851699 w 6418712"/>
              <a:gd name="connsiteY244" fmla="*/ 5252699 h 6858000"/>
              <a:gd name="connsiteX245" fmla="*/ 1843898 w 6418712"/>
              <a:gd name="connsiteY245" fmla="*/ 5295627 h 6858000"/>
              <a:gd name="connsiteX246" fmla="*/ 1834797 w 6418712"/>
              <a:gd name="connsiteY246" fmla="*/ 5338555 h 6858000"/>
              <a:gd name="connsiteX247" fmla="*/ 1826995 w 6418712"/>
              <a:gd name="connsiteY247" fmla="*/ 5382784 h 6858000"/>
              <a:gd name="connsiteX248" fmla="*/ 1819194 w 6418712"/>
              <a:gd name="connsiteY248" fmla="*/ 5427012 h 6858000"/>
              <a:gd name="connsiteX249" fmla="*/ 1811393 w 6418712"/>
              <a:gd name="connsiteY249" fmla="*/ 5469940 h 6858000"/>
              <a:gd name="connsiteX250" fmla="*/ 1803591 w 6418712"/>
              <a:gd name="connsiteY250" fmla="*/ 5515470 h 6858000"/>
              <a:gd name="connsiteX251" fmla="*/ 1786688 w 6418712"/>
              <a:gd name="connsiteY251" fmla="*/ 5616936 h 6858000"/>
              <a:gd name="connsiteX252" fmla="*/ 1622861 w 6418712"/>
              <a:gd name="connsiteY252" fmla="*/ 6647204 h 6858000"/>
              <a:gd name="connsiteX253" fmla="*/ 1589874 w 6418712"/>
              <a:gd name="connsiteY253" fmla="*/ 6858000 h 6858000"/>
              <a:gd name="connsiteX254" fmla="*/ 0 w 6418712"/>
              <a:gd name="connsiteY254" fmla="*/ 6858000 h 6858000"/>
              <a:gd name="connsiteX255" fmla="*/ 46999 w 6418712"/>
              <a:gd name="connsiteY255" fmla="*/ 6561348 h 6858000"/>
              <a:gd name="connsiteX256" fmla="*/ 134113 w 6418712"/>
              <a:gd name="connsiteY256" fmla="*/ 6003286 h 6858000"/>
              <a:gd name="connsiteX257" fmla="*/ 221228 w 6418712"/>
              <a:gd name="connsiteY257" fmla="*/ 5445224 h 6858000"/>
              <a:gd name="connsiteX258" fmla="*/ 308342 w 6418712"/>
              <a:gd name="connsiteY258" fmla="*/ 4887162 h 6858000"/>
              <a:gd name="connsiteX259" fmla="*/ 396757 w 6418712"/>
              <a:gd name="connsiteY259" fmla="*/ 4329100 h 6858000"/>
              <a:gd name="connsiteX260" fmla="*/ 483871 w 6418712"/>
              <a:gd name="connsiteY260" fmla="*/ 3771038 h 6858000"/>
              <a:gd name="connsiteX261" fmla="*/ 570986 w 6418712"/>
              <a:gd name="connsiteY261" fmla="*/ 3212976 h 6858000"/>
              <a:gd name="connsiteX262" fmla="*/ 658100 w 6418712"/>
              <a:gd name="connsiteY262" fmla="*/ 2653613 h 6858000"/>
              <a:gd name="connsiteX263" fmla="*/ 746515 w 6418712"/>
              <a:gd name="connsiteY263" fmla="*/ 2095551 h 6858000"/>
              <a:gd name="connsiteX264" fmla="*/ 833630 w 6418712"/>
              <a:gd name="connsiteY264" fmla="*/ 1537490 h 6858000"/>
              <a:gd name="connsiteX265" fmla="*/ 920744 w 6418712"/>
              <a:gd name="connsiteY265" fmla="*/ 979427 h 6858000"/>
              <a:gd name="connsiteX266" fmla="*/ 1007859 w 6418712"/>
              <a:gd name="connsiteY266" fmla="*/ 42136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6418712" h="6858000">
                <a:moveTo>
                  <a:pt x="1074616" y="0"/>
                </a:moveTo>
                <a:lnTo>
                  <a:pt x="2665972" y="0"/>
                </a:lnTo>
                <a:lnTo>
                  <a:pt x="2596723" y="442179"/>
                </a:lnTo>
                <a:lnTo>
                  <a:pt x="2508309" y="1008046"/>
                </a:lnTo>
                <a:lnTo>
                  <a:pt x="2419894" y="1572612"/>
                </a:lnTo>
                <a:lnTo>
                  <a:pt x="2330179" y="2137179"/>
                </a:lnTo>
                <a:lnTo>
                  <a:pt x="2241764" y="2701745"/>
                </a:lnTo>
                <a:lnTo>
                  <a:pt x="2154650" y="3266311"/>
                </a:lnTo>
                <a:lnTo>
                  <a:pt x="2673436" y="2701745"/>
                </a:lnTo>
                <a:lnTo>
                  <a:pt x="3193523" y="2137179"/>
                </a:lnTo>
                <a:lnTo>
                  <a:pt x="3712309" y="1572612"/>
                </a:lnTo>
                <a:lnTo>
                  <a:pt x="4233697" y="1008046"/>
                </a:lnTo>
                <a:lnTo>
                  <a:pt x="4752483" y="442179"/>
                </a:lnTo>
                <a:lnTo>
                  <a:pt x="5159825" y="0"/>
                </a:lnTo>
                <a:lnTo>
                  <a:pt x="6418712" y="0"/>
                </a:lnTo>
                <a:lnTo>
                  <a:pt x="5682138" y="788203"/>
                </a:lnTo>
                <a:lnTo>
                  <a:pt x="4727779" y="1808065"/>
                </a:lnTo>
                <a:lnTo>
                  <a:pt x="3773420" y="2829227"/>
                </a:lnTo>
                <a:lnTo>
                  <a:pt x="3817627" y="2825325"/>
                </a:lnTo>
                <a:lnTo>
                  <a:pt x="3859234" y="2821422"/>
                </a:lnTo>
                <a:lnTo>
                  <a:pt x="3903441" y="2816219"/>
                </a:lnTo>
                <a:lnTo>
                  <a:pt x="3947649" y="2813617"/>
                </a:lnTo>
                <a:lnTo>
                  <a:pt x="3991856" y="2811016"/>
                </a:lnTo>
                <a:lnTo>
                  <a:pt x="4037364" y="2809715"/>
                </a:lnTo>
                <a:lnTo>
                  <a:pt x="4084172" y="2808414"/>
                </a:lnTo>
                <a:lnTo>
                  <a:pt x="4128379" y="2807113"/>
                </a:lnTo>
                <a:lnTo>
                  <a:pt x="4190789" y="2808414"/>
                </a:lnTo>
                <a:lnTo>
                  <a:pt x="4253200" y="2809715"/>
                </a:lnTo>
                <a:lnTo>
                  <a:pt x="4314310" y="2813617"/>
                </a:lnTo>
                <a:lnTo>
                  <a:pt x="4374120" y="2818821"/>
                </a:lnTo>
                <a:lnTo>
                  <a:pt x="4433930" y="2825325"/>
                </a:lnTo>
                <a:lnTo>
                  <a:pt x="4491139" y="2831829"/>
                </a:lnTo>
                <a:lnTo>
                  <a:pt x="4549649" y="2840935"/>
                </a:lnTo>
                <a:lnTo>
                  <a:pt x="4606859" y="2850041"/>
                </a:lnTo>
                <a:lnTo>
                  <a:pt x="4662768" y="2860447"/>
                </a:lnTo>
                <a:lnTo>
                  <a:pt x="4718677" y="2872155"/>
                </a:lnTo>
                <a:lnTo>
                  <a:pt x="4771986" y="2886465"/>
                </a:lnTo>
                <a:lnTo>
                  <a:pt x="4826595" y="2900774"/>
                </a:lnTo>
                <a:lnTo>
                  <a:pt x="4878604" y="2916384"/>
                </a:lnTo>
                <a:lnTo>
                  <a:pt x="4931913" y="2933295"/>
                </a:lnTo>
                <a:lnTo>
                  <a:pt x="4982621" y="2951507"/>
                </a:lnTo>
                <a:lnTo>
                  <a:pt x="5032030" y="2969718"/>
                </a:lnTo>
                <a:lnTo>
                  <a:pt x="5081438" y="2990532"/>
                </a:lnTo>
                <a:lnTo>
                  <a:pt x="5130846" y="3011345"/>
                </a:lnTo>
                <a:lnTo>
                  <a:pt x="5177654" y="3033460"/>
                </a:lnTo>
                <a:lnTo>
                  <a:pt x="5224462" y="3058176"/>
                </a:lnTo>
                <a:lnTo>
                  <a:pt x="5269969" y="3081591"/>
                </a:lnTo>
                <a:lnTo>
                  <a:pt x="5314177" y="3107608"/>
                </a:lnTo>
                <a:lnTo>
                  <a:pt x="5358384" y="3134926"/>
                </a:lnTo>
                <a:lnTo>
                  <a:pt x="5401291" y="3160942"/>
                </a:lnTo>
                <a:lnTo>
                  <a:pt x="5441598" y="3189561"/>
                </a:lnTo>
                <a:lnTo>
                  <a:pt x="5483205" y="3219480"/>
                </a:lnTo>
                <a:lnTo>
                  <a:pt x="5522211" y="3249400"/>
                </a:lnTo>
                <a:lnTo>
                  <a:pt x="5561218" y="3280620"/>
                </a:lnTo>
                <a:lnTo>
                  <a:pt x="5597624" y="3313141"/>
                </a:lnTo>
                <a:lnTo>
                  <a:pt x="5634030" y="3346963"/>
                </a:lnTo>
                <a:lnTo>
                  <a:pt x="5669136" y="3380785"/>
                </a:lnTo>
                <a:lnTo>
                  <a:pt x="5704242" y="3415908"/>
                </a:lnTo>
                <a:lnTo>
                  <a:pt x="5736747" y="3452332"/>
                </a:lnTo>
                <a:lnTo>
                  <a:pt x="5769253" y="3488755"/>
                </a:lnTo>
                <a:lnTo>
                  <a:pt x="5799158" y="3525179"/>
                </a:lnTo>
                <a:lnTo>
                  <a:pt x="5829062" y="3564204"/>
                </a:lnTo>
                <a:lnTo>
                  <a:pt x="5857667" y="3603229"/>
                </a:lnTo>
                <a:lnTo>
                  <a:pt x="5883672" y="3643556"/>
                </a:lnTo>
                <a:lnTo>
                  <a:pt x="5910976" y="3683882"/>
                </a:lnTo>
                <a:lnTo>
                  <a:pt x="5935680" y="3725509"/>
                </a:lnTo>
                <a:lnTo>
                  <a:pt x="5960384" y="3768437"/>
                </a:lnTo>
                <a:lnTo>
                  <a:pt x="5982488" y="3811364"/>
                </a:lnTo>
                <a:lnTo>
                  <a:pt x="6003292" y="3855593"/>
                </a:lnTo>
                <a:lnTo>
                  <a:pt x="6022794" y="3899822"/>
                </a:lnTo>
                <a:lnTo>
                  <a:pt x="6042298" y="3945351"/>
                </a:lnTo>
                <a:lnTo>
                  <a:pt x="6059200" y="3989580"/>
                </a:lnTo>
                <a:lnTo>
                  <a:pt x="6074803" y="4037711"/>
                </a:lnTo>
                <a:lnTo>
                  <a:pt x="6089106" y="4084542"/>
                </a:lnTo>
                <a:lnTo>
                  <a:pt x="6103408" y="4131372"/>
                </a:lnTo>
                <a:lnTo>
                  <a:pt x="6115110" y="4180804"/>
                </a:lnTo>
                <a:lnTo>
                  <a:pt x="6126812" y="4228935"/>
                </a:lnTo>
                <a:lnTo>
                  <a:pt x="6135914" y="4279668"/>
                </a:lnTo>
                <a:lnTo>
                  <a:pt x="6143714" y="4329100"/>
                </a:lnTo>
                <a:lnTo>
                  <a:pt x="6150216" y="4379833"/>
                </a:lnTo>
                <a:lnTo>
                  <a:pt x="6155416" y="4431867"/>
                </a:lnTo>
                <a:lnTo>
                  <a:pt x="6158017" y="4483901"/>
                </a:lnTo>
                <a:lnTo>
                  <a:pt x="6160618" y="4534634"/>
                </a:lnTo>
                <a:lnTo>
                  <a:pt x="6161918" y="4587968"/>
                </a:lnTo>
                <a:lnTo>
                  <a:pt x="6161918" y="4642604"/>
                </a:lnTo>
                <a:lnTo>
                  <a:pt x="6159318" y="4694637"/>
                </a:lnTo>
                <a:lnTo>
                  <a:pt x="6155416" y="4749273"/>
                </a:lnTo>
                <a:lnTo>
                  <a:pt x="6151516" y="4805209"/>
                </a:lnTo>
                <a:lnTo>
                  <a:pt x="6145015" y="4858544"/>
                </a:lnTo>
                <a:lnTo>
                  <a:pt x="6137214" y="4914480"/>
                </a:lnTo>
                <a:lnTo>
                  <a:pt x="6077404" y="5298229"/>
                </a:lnTo>
                <a:lnTo>
                  <a:pt x="5986388" y="5879706"/>
                </a:lnTo>
                <a:lnTo>
                  <a:pt x="5895374" y="6462484"/>
                </a:lnTo>
                <a:lnTo>
                  <a:pt x="5890172" y="6500209"/>
                </a:lnTo>
                <a:lnTo>
                  <a:pt x="5883672" y="6539234"/>
                </a:lnTo>
                <a:lnTo>
                  <a:pt x="5877170" y="6612081"/>
                </a:lnTo>
                <a:lnTo>
                  <a:pt x="5874570" y="6648505"/>
                </a:lnTo>
                <a:lnTo>
                  <a:pt x="5873270" y="6682327"/>
                </a:lnTo>
                <a:lnTo>
                  <a:pt x="5871970" y="6717450"/>
                </a:lnTo>
                <a:lnTo>
                  <a:pt x="5870669" y="6751271"/>
                </a:lnTo>
                <a:lnTo>
                  <a:pt x="5870669" y="6785093"/>
                </a:lnTo>
                <a:lnTo>
                  <a:pt x="5870669" y="6817614"/>
                </a:lnTo>
                <a:lnTo>
                  <a:pt x="5871493" y="6858000"/>
                </a:lnTo>
                <a:lnTo>
                  <a:pt x="4402543" y="6858000"/>
                </a:lnTo>
                <a:lnTo>
                  <a:pt x="4400124" y="6850136"/>
                </a:lnTo>
                <a:lnTo>
                  <a:pt x="4389723" y="6815013"/>
                </a:lnTo>
                <a:lnTo>
                  <a:pt x="4380621" y="6779890"/>
                </a:lnTo>
                <a:lnTo>
                  <a:pt x="4372820" y="6742166"/>
                </a:lnTo>
                <a:lnTo>
                  <a:pt x="4366319" y="6707043"/>
                </a:lnTo>
                <a:lnTo>
                  <a:pt x="4359818" y="6668017"/>
                </a:lnTo>
                <a:lnTo>
                  <a:pt x="4353316" y="6630293"/>
                </a:lnTo>
                <a:lnTo>
                  <a:pt x="4348116" y="6591268"/>
                </a:lnTo>
                <a:lnTo>
                  <a:pt x="4344215" y="6552242"/>
                </a:lnTo>
                <a:lnTo>
                  <a:pt x="4341615" y="6511916"/>
                </a:lnTo>
                <a:lnTo>
                  <a:pt x="4340314" y="6471590"/>
                </a:lnTo>
                <a:lnTo>
                  <a:pt x="4339014" y="6429963"/>
                </a:lnTo>
                <a:lnTo>
                  <a:pt x="4339014" y="6388336"/>
                </a:lnTo>
                <a:lnTo>
                  <a:pt x="4340314" y="6345408"/>
                </a:lnTo>
                <a:lnTo>
                  <a:pt x="4342915" y="6302480"/>
                </a:lnTo>
                <a:lnTo>
                  <a:pt x="4345515" y="6258252"/>
                </a:lnTo>
                <a:lnTo>
                  <a:pt x="4349416" y="6212722"/>
                </a:lnTo>
                <a:lnTo>
                  <a:pt x="4354617" y="6168493"/>
                </a:lnTo>
                <a:lnTo>
                  <a:pt x="4361118" y="6122964"/>
                </a:lnTo>
                <a:lnTo>
                  <a:pt x="4367619" y="6077434"/>
                </a:lnTo>
                <a:lnTo>
                  <a:pt x="4478137" y="5363271"/>
                </a:lnTo>
                <a:lnTo>
                  <a:pt x="4591256" y="4649108"/>
                </a:lnTo>
                <a:lnTo>
                  <a:pt x="4599057" y="4599676"/>
                </a:lnTo>
                <a:lnTo>
                  <a:pt x="4604258" y="4551545"/>
                </a:lnTo>
                <a:lnTo>
                  <a:pt x="4608159" y="4506015"/>
                </a:lnTo>
                <a:lnTo>
                  <a:pt x="4610759" y="4460485"/>
                </a:lnTo>
                <a:lnTo>
                  <a:pt x="4612060" y="4417558"/>
                </a:lnTo>
                <a:lnTo>
                  <a:pt x="4612060" y="4373329"/>
                </a:lnTo>
                <a:lnTo>
                  <a:pt x="4610759" y="4331702"/>
                </a:lnTo>
                <a:lnTo>
                  <a:pt x="4609459" y="4290075"/>
                </a:lnTo>
                <a:lnTo>
                  <a:pt x="4605559" y="4251050"/>
                </a:lnTo>
                <a:lnTo>
                  <a:pt x="4600358" y="4210723"/>
                </a:lnTo>
                <a:lnTo>
                  <a:pt x="4593857" y="4174300"/>
                </a:lnTo>
                <a:lnTo>
                  <a:pt x="4587355" y="4136575"/>
                </a:lnTo>
                <a:lnTo>
                  <a:pt x="4579554" y="4101453"/>
                </a:lnTo>
                <a:lnTo>
                  <a:pt x="4569152" y="4066330"/>
                </a:lnTo>
                <a:lnTo>
                  <a:pt x="4557451" y="4032508"/>
                </a:lnTo>
                <a:lnTo>
                  <a:pt x="4545749" y="3998686"/>
                </a:lnTo>
                <a:lnTo>
                  <a:pt x="4534047" y="3967466"/>
                </a:lnTo>
                <a:lnTo>
                  <a:pt x="4519744" y="3937546"/>
                </a:lnTo>
                <a:lnTo>
                  <a:pt x="4505442" y="3907627"/>
                </a:lnTo>
                <a:lnTo>
                  <a:pt x="4488539" y="3879008"/>
                </a:lnTo>
                <a:lnTo>
                  <a:pt x="4471636" y="3851691"/>
                </a:lnTo>
                <a:lnTo>
                  <a:pt x="4454733" y="3824373"/>
                </a:lnTo>
                <a:lnTo>
                  <a:pt x="4435230" y="3799657"/>
                </a:lnTo>
                <a:lnTo>
                  <a:pt x="4415727" y="3774941"/>
                </a:lnTo>
                <a:lnTo>
                  <a:pt x="4394923" y="3751526"/>
                </a:lnTo>
                <a:lnTo>
                  <a:pt x="4374120" y="3729411"/>
                </a:lnTo>
                <a:lnTo>
                  <a:pt x="4350716" y="3707297"/>
                </a:lnTo>
                <a:lnTo>
                  <a:pt x="4328612" y="3687784"/>
                </a:lnTo>
                <a:lnTo>
                  <a:pt x="4305208" y="3666971"/>
                </a:lnTo>
                <a:lnTo>
                  <a:pt x="4279204" y="3648759"/>
                </a:lnTo>
                <a:lnTo>
                  <a:pt x="4254500" y="3631848"/>
                </a:lnTo>
                <a:lnTo>
                  <a:pt x="4228496" y="3614937"/>
                </a:lnTo>
                <a:lnTo>
                  <a:pt x="4201191" y="3599327"/>
                </a:lnTo>
                <a:lnTo>
                  <a:pt x="4173887" y="3585018"/>
                </a:lnTo>
                <a:lnTo>
                  <a:pt x="4145282" y="3570708"/>
                </a:lnTo>
                <a:lnTo>
                  <a:pt x="4116677" y="3559001"/>
                </a:lnTo>
                <a:lnTo>
                  <a:pt x="4088072" y="3547293"/>
                </a:lnTo>
                <a:lnTo>
                  <a:pt x="4058167" y="3536886"/>
                </a:lnTo>
                <a:lnTo>
                  <a:pt x="4028262" y="3526480"/>
                </a:lnTo>
                <a:lnTo>
                  <a:pt x="3995757" y="3517374"/>
                </a:lnTo>
                <a:lnTo>
                  <a:pt x="3964552" y="3509569"/>
                </a:lnTo>
                <a:lnTo>
                  <a:pt x="3932046" y="3503064"/>
                </a:lnTo>
                <a:lnTo>
                  <a:pt x="3900841" y="3496560"/>
                </a:lnTo>
                <a:lnTo>
                  <a:pt x="3867035" y="3492658"/>
                </a:lnTo>
                <a:lnTo>
                  <a:pt x="3833230" y="3488755"/>
                </a:lnTo>
                <a:lnTo>
                  <a:pt x="3800724" y="3484853"/>
                </a:lnTo>
                <a:lnTo>
                  <a:pt x="3765618" y="3483552"/>
                </a:lnTo>
                <a:lnTo>
                  <a:pt x="3731813" y="3482251"/>
                </a:lnTo>
                <a:lnTo>
                  <a:pt x="3696707" y="3482251"/>
                </a:lnTo>
                <a:lnTo>
                  <a:pt x="3661601" y="3482251"/>
                </a:lnTo>
                <a:lnTo>
                  <a:pt x="3626495" y="3484853"/>
                </a:lnTo>
                <a:lnTo>
                  <a:pt x="3590089" y="3486153"/>
                </a:lnTo>
                <a:lnTo>
                  <a:pt x="3554983" y="3490056"/>
                </a:lnTo>
                <a:lnTo>
                  <a:pt x="3517277" y="3493959"/>
                </a:lnTo>
                <a:lnTo>
                  <a:pt x="3482171" y="3500463"/>
                </a:lnTo>
                <a:lnTo>
                  <a:pt x="3444465" y="3505666"/>
                </a:lnTo>
                <a:lnTo>
                  <a:pt x="3409359" y="3513471"/>
                </a:lnTo>
                <a:lnTo>
                  <a:pt x="3371653" y="3521276"/>
                </a:lnTo>
                <a:lnTo>
                  <a:pt x="3335247" y="3531683"/>
                </a:lnTo>
                <a:lnTo>
                  <a:pt x="3297540" y="3540789"/>
                </a:lnTo>
                <a:lnTo>
                  <a:pt x="3261134" y="3551196"/>
                </a:lnTo>
                <a:lnTo>
                  <a:pt x="3223428" y="3562903"/>
                </a:lnTo>
                <a:lnTo>
                  <a:pt x="3187022" y="3575912"/>
                </a:lnTo>
                <a:lnTo>
                  <a:pt x="3149316" y="3588920"/>
                </a:lnTo>
                <a:lnTo>
                  <a:pt x="3114210" y="3603229"/>
                </a:lnTo>
                <a:lnTo>
                  <a:pt x="3076503" y="3618840"/>
                </a:lnTo>
                <a:lnTo>
                  <a:pt x="3041398" y="3633149"/>
                </a:lnTo>
                <a:lnTo>
                  <a:pt x="3006292" y="3648759"/>
                </a:lnTo>
                <a:lnTo>
                  <a:pt x="2972486" y="3665670"/>
                </a:lnTo>
                <a:lnTo>
                  <a:pt x="2937380" y="3681280"/>
                </a:lnTo>
                <a:lnTo>
                  <a:pt x="2904875" y="3700793"/>
                </a:lnTo>
                <a:lnTo>
                  <a:pt x="2871069" y="3717704"/>
                </a:lnTo>
                <a:lnTo>
                  <a:pt x="2839864" y="3735915"/>
                </a:lnTo>
                <a:lnTo>
                  <a:pt x="2806058" y="3755428"/>
                </a:lnTo>
                <a:lnTo>
                  <a:pt x="2776153" y="3774941"/>
                </a:lnTo>
                <a:lnTo>
                  <a:pt x="2744948" y="3795754"/>
                </a:lnTo>
                <a:lnTo>
                  <a:pt x="2715043" y="3815267"/>
                </a:lnTo>
                <a:lnTo>
                  <a:pt x="2683838" y="3836080"/>
                </a:lnTo>
                <a:lnTo>
                  <a:pt x="2655233" y="3859496"/>
                </a:lnTo>
                <a:lnTo>
                  <a:pt x="2627929" y="3880309"/>
                </a:lnTo>
                <a:lnTo>
                  <a:pt x="2598024" y="3902423"/>
                </a:lnTo>
                <a:lnTo>
                  <a:pt x="2572019" y="3927140"/>
                </a:lnTo>
                <a:lnTo>
                  <a:pt x="2543415" y="3950555"/>
                </a:lnTo>
                <a:lnTo>
                  <a:pt x="2517410" y="3973970"/>
                </a:lnTo>
                <a:lnTo>
                  <a:pt x="2491406" y="3998686"/>
                </a:lnTo>
                <a:lnTo>
                  <a:pt x="2465402" y="4024703"/>
                </a:lnTo>
                <a:lnTo>
                  <a:pt x="2440697" y="4050720"/>
                </a:lnTo>
                <a:lnTo>
                  <a:pt x="2415993" y="4075436"/>
                </a:lnTo>
                <a:lnTo>
                  <a:pt x="2391289" y="4104054"/>
                </a:lnTo>
                <a:lnTo>
                  <a:pt x="2367885" y="4130071"/>
                </a:lnTo>
                <a:lnTo>
                  <a:pt x="2345782" y="4157389"/>
                </a:lnTo>
                <a:lnTo>
                  <a:pt x="2322378" y="4187308"/>
                </a:lnTo>
                <a:lnTo>
                  <a:pt x="2300274" y="4214626"/>
                </a:lnTo>
                <a:lnTo>
                  <a:pt x="2279471" y="4245846"/>
                </a:lnTo>
                <a:lnTo>
                  <a:pt x="2257367" y="4274465"/>
                </a:lnTo>
                <a:lnTo>
                  <a:pt x="2236563" y="4304384"/>
                </a:lnTo>
                <a:lnTo>
                  <a:pt x="2217060" y="4335604"/>
                </a:lnTo>
                <a:lnTo>
                  <a:pt x="2196257" y="4366825"/>
                </a:lnTo>
                <a:lnTo>
                  <a:pt x="2176753" y="4399346"/>
                </a:lnTo>
                <a:lnTo>
                  <a:pt x="2158550" y="4430566"/>
                </a:lnTo>
                <a:lnTo>
                  <a:pt x="2140347" y="4463087"/>
                </a:lnTo>
                <a:lnTo>
                  <a:pt x="2120844" y="4496909"/>
                </a:lnTo>
                <a:lnTo>
                  <a:pt x="2103941" y="4529430"/>
                </a:lnTo>
                <a:lnTo>
                  <a:pt x="2087039" y="4564553"/>
                </a:lnTo>
                <a:lnTo>
                  <a:pt x="2071436" y="4598375"/>
                </a:lnTo>
                <a:lnTo>
                  <a:pt x="2054533" y="4632197"/>
                </a:lnTo>
                <a:lnTo>
                  <a:pt x="2023328" y="4703743"/>
                </a:lnTo>
                <a:lnTo>
                  <a:pt x="2009026" y="4740167"/>
                </a:lnTo>
                <a:lnTo>
                  <a:pt x="1994723" y="4776591"/>
                </a:lnTo>
                <a:lnTo>
                  <a:pt x="1979121" y="4814315"/>
                </a:lnTo>
                <a:lnTo>
                  <a:pt x="1966118" y="4852039"/>
                </a:lnTo>
                <a:lnTo>
                  <a:pt x="1953116" y="4891065"/>
                </a:lnTo>
                <a:lnTo>
                  <a:pt x="1940114" y="4928789"/>
                </a:lnTo>
                <a:lnTo>
                  <a:pt x="1928412" y="4967815"/>
                </a:lnTo>
                <a:lnTo>
                  <a:pt x="1915410" y="5006840"/>
                </a:lnTo>
                <a:lnTo>
                  <a:pt x="1903708" y="5047166"/>
                </a:lnTo>
                <a:lnTo>
                  <a:pt x="1893306" y="5087492"/>
                </a:lnTo>
                <a:lnTo>
                  <a:pt x="1872503" y="5169445"/>
                </a:lnTo>
                <a:lnTo>
                  <a:pt x="1851699" y="5252699"/>
                </a:lnTo>
                <a:lnTo>
                  <a:pt x="1843898" y="5295627"/>
                </a:lnTo>
                <a:lnTo>
                  <a:pt x="1834797" y="5338555"/>
                </a:lnTo>
                <a:lnTo>
                  <a:pt x="1826995" y="5382784"/>
                </a:lnTo>
                <a:lnTo>
                  <a:pt x="1819194" y="5427012"/>
                </a:lnTo>
                <a:lnTo>
                  <a:pt x="1811393" y="5469940"/>
                </a:lnTo>
                <a:lnTo>
                  <a:pt x="1803591" y="5515470"/>
                </a:lnTo>
                <a:lnTo>
                  <a:pt x="1786688" y="5616936"/>
                </a:lnTo>
                <a:lnTo>
                  <a:pt x="1622861" y="6647204"/>
                </a:lnTo>
                <a:lnTo>
                  <a:pt x="1589874" y="6858000"/>
                </a:lnTo>
                <a:lnTo>
                  <a:pt x="0" y="6858000"/>
                </a:lnTo>
                <a:lnTo>
                  <a:pt x="46999" y="6561348"/>
                </a:lnTo>
                <a:lnTo>
                  <a:pt x="134113" y="6003286"/>
                </a:lnTo>
                <a:lnTo>
                  <a:pt x="221228" y="5445224"/>
                </a:lnTo>
                <a:lnTo>
                  <a:pt x="308342" y="4887162"/>
                </a:lnTo>
                <a:lnTo>
                  <a:pt x="396757" y="4329100"/>
                </a:lnTo>
                <a:lnTo>
                  <a:pt x="483871" y="3771038"/>
                </a:lnTo>
                <a:lnTo>
                  <a:pt x="570986" y="3212976"/>
                </a:lnTo>
                <a:lnTo>
                  <a:pt x="658100" y="2653613"/>
                </a:lnTo>
                <a:lnTo>
                  <a:pt x="746515" y="2095551"/>
                </a:lnTo>
                <a:lnTo>
                  <a:pt x="833630" y="1537490"/>
                </a:lnTo>
                <a:lnTo>
                  <a:pt x="920744" y="979427"/>
                </a:lnTo>
                <a:lnTo>
                  <a:pt x="1007859" y="4213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8B31C5-3D27-4B27-9998-7429E2D78051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Picture Placeholder 10">
            <a:extLst>
              <a:ext uri="{FF2B5EF4-FFF2-40B4-BE49-F238E27FC236}">
                <a16:creationId xmlns:a16="http://schemas.microsoft.com/office/drawing/2014/main" id="{109AB2DB-513A-F052-3686-E35B8011E570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3060800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F47D7DC-24B4-1EF8-3AD5-5A6AD1A27C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40956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7C7F589-8F92-9F47-A29F-2829C617CFA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340956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DC543AE4-927A-8F77-49A0-82A9B30959A6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>
          <a:xfrm>
            <a:off x="6959860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2973CF0D-52C2-E757-9892-5A2F87E727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0016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9313C31-FD06-D9C6-875B-F38F86C50DC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40016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0606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3ADF43-4DF8-66CC-D666-F553ADE4B990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2886644" y="0"/>
            <a:ext cx="6418712" cy="6858000"/>
          </a:xfrm>
          <a:custGeom>
            <a:avLst/>
            <a:gdLst>
              <a:gd name="connsiteX0" fmla="*/ 1074616 w 6418712"/>
              <a:gd name="connsiteY0" fmla="*/ 0 h 6858000"/>
              <a:gd name="connsiteX1" fmla="*/ 2665972 w 6418712"/>
              <a:gd name="connsiteY1" fmla="*/ 0 h 6858000"/>
              <a:gd name="connsiteX2" fmla="*/ 2596723 w 6418712"/>
              <a:gd name="connsiteY2" fmla="*/ 442179 h 6858000"/>
              <a:gd name="connsiteX3" fmla="*/ 2508309 w 6418712"/>
              <a:gd name="connsiteY3" fmla="*/ 1008046 h 6858000"/>
              <a:gd name="connsiteX4" fmla="*/ 2419894 w 6418712"/>
              <a:gd name="connsiteY4" fmla="*/ 1572612 h 6858000"/>
              <a:gd name="connsiteX5" fmla="*/ 2330179 w 6418712"/>
              <a:gd name="connsiteY5" fmla="*/ 2137179 h 6858000"/>
              <a:gd name="connsiteX6" fmla="*/ 2241764 w 6418712"/>
              <a:gd name="connsiteY6" fmla="*/ 2701745 h 6858000"/>
              <a:gd name="connsiteX7" fmla="*/ 2154650 w 6418712"/>
              <a:gd name="connsiteY7" fmla="*/ 3266311 h 6858000"/>
              <a:gd name="connsiteX8" fmla="*/ 2673436 w 6418712"/>
              <a:gd name="connsiteY8" fmla="*/ 2701745 h 6858000"/>
              <a:gd name="connsiteX9" fmla="*/ 3193523 w 6418712"/>
              <a:gd name="connsiteY9" fmla="*/ 2137179 h 6858000"/>
              <a:gd name="connsiteX10" fmla="*/ 3712309 w 6418712"/>
              <a:gd name="connsiteY10" fmla="*/ 1572612 h 6858000"/>
              <a:gd name="connsiteX11" fmla="*/ 4233697 w 6418712"/>
              <a:gd name="connsiteY11" fmla="*/ 1008046 h 6858000"/>
              <a:gd name="connsiteX12" fmla="*/ 4752483 w 6418712"/>
              <a:gd name="connsiteY12" fmla="*/ 442179 h 6858000"/>
              <a:gd name="connsiteX13" fmla="*/ 5159825 w 6418712"/>
              <a:gd name="connsiteY13" fmla="*/ 0 h 6858000"/>
              <a:gd name="connsiteX14" fmla="*/ 6418712 w 6418712"/>
              <a:gd name="connsiteY14" fmla="*/ 0 h 6858000"/>
              <a:gd name="connsiteX15" fmla="*/ 5682138 w 6418712"/>
              <a:gd name="connsiteY15" fmla="*/ 788203 h 6858000"/>
              <a:gd name="connsiteX16" fmla="*/ 4727779 w 6418712"/>
              <a:gd name="connsiteY16" fmla="*/ 1808065 h 6858000"/>
              <a:gd name="connsiteX17" fmla="*/ 3773420 w 6418712"/>
              <a:gd name="connsiteY17" fmla="*/ 2829227 h 6858000"/>
              <a:gd name="connsiteX18" fmla="*/ 3817627 w 6418712"/>
              <a:gd name="connsiteY18" fmla="*/ 2825325 h 6858000"/>
              <a:gd name="connsiteX19" fmla="*/ 3859234 w 6418712"/>
              <a:gd name="connsiteY19" fmla="*/ 2821422 h 6858000"/>
              <a:gd name="connsiteX20" fmla="*/ 3903441 w 6418712"/>
              <a:gd name="connsiteY20" fmla="*/ 2816219 h 6858000"/>
              <a:gd name="connsiteX21" fmla="*/ 3947649 w 6418712"/>
              <a:gd name="connsiteY21" fmla="*/ 2813617 h 6858000"/>
              <a:gd name="connsiteX22" fmla="*/ 3991856 w 6418712"/>
              <a:gd name="connsiteY22" fmla="*/ 2811016 h 6858000"/>
              <a:gd name="connsiteX23" fmla="*/ 4037364 w 6418712"/>
              <a:gd name="connsiteY23" fmla="*/ 2809715 h 6858000"/>
              <a:gd name="connsiteX24" fmla="*/ 4084172 w 6418712"/>
              <a:gd name="connsiteY24" fmla="*/ 2808414 h 6858000"/>
              <a:gd name="connsiteX25" fmla="*/ 4128379 w 6418712"/>
              <a:gd name="connsiteY25" fmla="*/ 2807113 h 6858000"/>
              <a:gd name="connsiteX26" fmla="*/ 4190789 w 6418712"/>
              <a:gd name="connsiteY26" fmla="*/ 2808414 h 6858000"/>
              <a:gd name="connsiteX27" fmla="*/ 4253200 w 6418712"/>
              <a:gd name="connsiteY27" fmla="*/ 2809715 h 6858000"/>
              <a:gd name="connsiteX28" fmla="*/ 4314310 w 6418712"/>
              <a:gd name="connsiteY28" fmla="*/ 2813617 h 6858000"/>
              <a:gd name="connsiteX29" fmla="*/ 4374120 w 6418712"/>
              <a:gd name="connsiteY29" fmla="*/ 2818821 h 6858000"/>
              <a:gd name="connsiteX30" fmla="*/ 4433930 w 6418712"/>
              <a:gd name="connsiteY30" fmla="*/ 2825325 h 6858000"/>
              <a:gd name="connsiteX31" fmla="*/ 4491139 w 6418712"/>
              <a:gd name="connsiteY31" fmla="*/ 2831829 h 6858000"/>
              <a:gd name="connsiteX32" fmla="*/ 4549649 w 6418712"/>
              <a:gd name="connsiteY32" fmla="*/ 2840935 h 6858000"/>
              <a:gd name="connsiteX33" fmla="*/ 4606859 w 6418712"/>
              <a:gd name="connsiteY33" fmla="*/ 2850041 h 6858000"/>
              <a:gd name="connsiteX34" fmla="*/ 4662768 w 6418712"/>
              <a:gd name="connsiteY34" fmla="*/ 2860447 h 6858000"/>
              <a:gd name="connsiteX35" fmla="*/ 4718677 w 6418712"/>
              <a:gd name="connsiteY35" fmla="*/ 2872155 h 6858000"/>
              <a:gd name="connsiteX36" fmla="*/ 4771986 w 6418712"/>
              <a:gd name="connsiteY36" fmla="*/ 2886465 h 6858000"/>
              <a:gd name="connsiteX37" fmla="*/ 4826595 w 6418712"/>
              <a:gd name="connsiteY37" fmla="*/ 2900774 h 6858000"/>
              <a:gd name="connsiteX38" fmla="*/ 4878604 w 6418712"/>
              <a:gd name="connsiteY38" fmla="*/ 2916384 h 6858000"/>
              <a:gd name="connsiteX39" fmla="*/ 4931913 w 6418712"/>
              <a:gd name="connsiteY39" fmla="*/ 2933295 h 6858000"/>
              <a:gd name="connsiteX40" fmla="*/ 4982621 w 6418712"/>
              <a:gd name="connsiteY40" fmla="*/ 2951507 h 6858000"/>
              <a:gd name="connsiteX41" fmla="*/ 5032030 w 6418712"/>
              <a:gd name="connsiteY41" fmla="*/ 2969718 h 6858000"/>
              <a:gd name="connsiteX42" fmla="*/ 5081438 w 6418712"/>
              <a:gd name="connsiteY42" fmla="*/ 2990532 h 6858000"/>
              <a:gd name="connsiteX43" fmla="*/ 5130846 w 6418712"/>
              <a:gd name="connsiteY43" fmla="*/ 3011345 h 6858000"/>
              <a:gd name="connsiteX44" fmla="*/ 5177654 w 6418712"/>
              <a:gd name="connsiteY44" fmla="*/ 3033460 h 6858000"/>
              <a:gd name="connsiteX45" fmla="*/ 5224462 w 6418712"/>
              <a:gd name="connsiteY45" fmla="*/ 3058176 h 6858000"/>
              <a:gd name="connsiteX46" fmla="*/ 5269969 w 6418712"/>
              <a:gd name="connsiteY46" fmla="*/ 3081591 h 6858000"/>
              <a:gd name="connsiteX47" fmla="*/ 5314177 w 6418712"/>
              <a:gd name="connsiteY47" fmla="*/ 3107608 h 6858000"/>
              <a:gd name="connsiteX48" fmla="*/ 5358384 w 6418712"/>
              <a:gd name="connsiteY48" fmla="*/ 3134926 h 6858000"/>
              <a:gd name="connsiteX49" fmla="*/ 5401291 w 6418712"/>
              <a:gd name="connsiteY49" fmla="*/ 3160942 h 6858000"/>
              <a:gd name="connsiteX50" fmla="*/ 5441598 w 6418712"/>
              <a:gd name="connsiteY50" fmla="*/ 3189561 h 6858000"/>
              <a:gd name="connsiteX51" fmla="*/ 5483205 w 6418712"/>
              <a:gd name="connsiteY51" fmla="*/ 3219480 h 6858000"/>
              <a:gd name="connsiteX52" fmla="*/ 5522211 w 6418712"/>
              <a:gd name="connsiteY52" fmla="*/ 3249400 h 6858000"/>
              <a:gd name="connsiteX53" fmla="*/ 5561218 w 6418712"/>
              <a:gd name="connsiteY53" fmla="*/ 3280620 h 6858000"/>
              <a:gd name="connsiteX54" fmla="*/ 5597624 w 6418712"/>
              <a:gd name="connsiteY54" fmla="*/ 3313141 h 6858000"/>
              <a:gd name="connsiteX55" fmla="*/ 5634030 w 6418712"/>
              <a:gd name="connsiteY55" fmla="*/ 3346963 h 6858000"/>
              <a:gd name="connsiteX56" fmla="*/ 5669136 w 6418712"/>
              <a:gd name="connsiteY56" fmla="*/ 3380785 h 6858000"/>
              <a:gd name="connsiteX57" fmla="*/ 5704242 w 6418712"/>
              <a:gd name="connsiteY57" fmla="*/ 3415908 h 6858000"/>
              <a:gd name="connsiteX58" fmla="*/ 5736747 w 6418712"/>
              <a:gd name="connsiteY58" fmla="*/ 3452332 h 6858000"/>
              <a:gd name="connsiteX59" fmla="*/ 5769253 w 6418712"/>
              <a:gd name="connsiteY59" fmla="*/ 3488755 h 6858000"/>
              <a:gd name="connsiteX60" fmla="*/ 5799158 w 6418712"/>
              <a:gd name="connsiteY60" fmla="*/ 3525179 h 6858000"/>
              <a:gd name="connsiteX61" fmla="*/ 5829062 w 6418712"/>
              <a:gd name="connsiteY61" fmla="*/ 3564204 h 6858000"/>
              <a:gd name="connsiteX62" fmla="*/ 5857667 w 6418712"/>
              <a:gd name="connsiteY62" fmla="*/ 3603229 h 6858000"/>
              <a:gd name="connsiteX63" fmla="*/ 5883672 w 6418712"/>
              <a:gd name="connsiteY63" fmla="*/ 3643556 h 6858000"/>
              <a:gd name="connsiteX64" fmla="*/ 5910976 w 6418712"/>
              <a:gd name="connsiteY64" fmla="*/ 3683882 h 6858000"/>
              <a:gd name="connsiteX65" fmla="*/ 5935680 w 6418712"/>
              <a:gd name="connsiteY65" fmla="*/ 3725509 h 6858000"/>
              <a:gd name="connsiteX66" fmla="*/ 5960384 w 6418712"/>
              <a:gd name="connsiteY66" fmla="*/ 3768437 h 6858000"/>
              <a:gd name="connsiteX67" fmla="*/ 5982488 w 6418712"/>
              <a:gd name="connsiteY67" fmla="*/ 3811364 h 6858000"/>
              <a:gd name="connsiteX68" fmla="*/ 6003292 w 6418712"/>
              <a:gd name="connsiteY68" fmla="*/ 3855593 h 6858000"/>
              <a:gd name="connsiteX69" fmla="*/ 6022794 w 6418712"/>
              <a:gd name="connsiteY69" fmla="*/ 3899822 h 6858000"/>
              <a:gd name="connsiteX70" fmla="*/ 6042298 w 6418712"/>
              <a:gd name="connsiteY70" fmla="*/ 3945351 h 6858000"/>
              <a:gd name="connsiteX71" fmla="*/ 6059200 w 6418712"/>
              <a:gd name="connsiteY71" fmla="*/ 3989580 h 6858000"/>
              <a:gd name="connsiteX72" fmla="*/ 6074803 w 6418712"/>
              <a:gd name="connsiteY72" fmla="*/ 4037711 h 6858000"/>
              <a:gd name="connsiteX73" fmla="*/ 6089106 w 6418712"/>
              <a:gd name="connsiteY73" fmla="*/ 4084542 h 6858000"/>
              <a:gd name="connsiteX74" fmla="*/ 6103408 w 6418712"/>
              <a:gd name="connsiteY74" fmla="*/ 4131372 h 6858000"/>
              <a:gd name="connsiteX75" fmla="*/ 6115110 w 6418712"/>
              <a:gd name="connsiteY75" fmla="*/ 4180804 h 6858000"/>
              <a:gd name="connsiteX76" fmla="*/ 6126812 w 6418712"/>
              <a:gd name="connsiteY76" fmla="*/ 4228935 h 6858000"/>
              <a:gd name="connsiteX77" fmla="*/ 6135914 w 6418712"/>
              <a:gd name="connsiteY77" fmla="*/ 4279668 h 6858000"/>
              <a:gd name="connsiteX78" fmla="*/ 6143714 w 6418712"/>
              <a:gd name="connsiteY78" fmla="*/ 4329100 h 6858000"/>
              <a:gd name="connsiteX79" fmla="*/ 6150216 w 6418712"/>
              <a:gd name="connsiteY79" fmla="*/ 4379833 h 6858000"/>
              <a:gd name="connsiteX80" fmla="*/ 6155416 w 6418712"/>
              <a:gd name="connsiteY80" fmla="*/ 4431867 h 6858000"/>
              <a:gd name="connsiteX81" fmla="*/ 6158017 w 6418712"/>
              <a:gd name="connsiteY81" fmla="*/ 4483901 h 6858000"/>
              <a:gd name="connsiteX82" fmla="*/ 6160618 w 6418712"/>
              <a:gd name="connsiteY82" fmla="*/ 4534634 h 6858000"/>
              <a:gd name="connsiteX83" fmla="*/ 6161918 w 6418712"/>
              <a:gd name="connsiteY83" fmla="*/ 4587968 h 6858000"/>
              <a:gd name="connsiteX84" fmla="*/ 6161918 w 6418712"/>
              <a:gd name="connsiteY84" fmla="*/ 4642604 h 6858000"/>
              <a:gd name="connsiteX85" fmla="*/ 6159318 w 6418712"/>
              <a:gd name="connsiteY85" fmla="*/ 4694637 h 6858000"/>
              <a:gd name="connsiteX86" fmla="*/ 6155416 w 6418712"/>
              <a:gd name="connsiteY86" fmla="*/ 4749273 h 6858000"/>
              <a:gd name="connsiteX87" fmla="*/ 6151516 w 6418712"/>
              <a:gd name="connsiteY87" fmla="*/ 4805209 h 6858000"/>
              <a:gd name="connsiteX88" fmla="*/ 6145015 w 6418712"/>
              <a:gd name="connsiteY88" fmla="*/ 4858544 h 6858000"/>
              <a:gd name="connsiteX89" fmla="*/ 6137214 w 6418712"/>
              <a:gd name="connsiteY89" fmla="*/ 4914480 h 6858000"/>
              <a:gd name="connsiteX90" fmla="*/ 6077404 w 6418712"/>
              <a:gd name="connsiteY90" fmla="*/ 5298229 h 6858000"/>
              <a:gd name="connsiteX91" fmla="*/ 5986388 w 6418712"/>
              <a:gd name="connsiteY91" fmla="*/ 5879706 h 6858000"/>
              <a:gd name="connsiteX92" fmla="*/ 5895374 w 6418712"/>
              <a:gd name="connsiteY92" fmla="*/ 6462484 h 6858000"/>
              <a:gd name="connsiteX93" fmla="*/ 5890172 w 6418712"/>
              <a:gd name="connsiteY93" fmla="*/ 6500209 h 6858000"/>
              <a:gd name="connsiteX94" fmla="*/ 5883672 w 6418712"/>
              <a:gd name="connsiteY94" fmla="*/ 6539234 h 6858000"/>
              <a:gd name="connsiteX95" fmla="*/ 5877170 w 6418712"/>
              <a:gd name="connsiteY95" fmla="*/ 6612081 h 6858000"/>
              <a:gd name="connsiteX96" fmla="*/ 5874570 w 6418712"/>
              <a:gd name="connsiteY96" fmla="*/ 6648505 h 6858000"/>
              <a:gd name="connsiteX97" fmla="*/ 5873270 w 6418712"/>
              <a:gd name="connsiteY97" fmla="*/ 6682327 h 6858000"/>
              <a:gd name="connsiteX98" fmla="*/ 5871970 w 6418712"/>
              <a:gd name="connsiteY98" fmla="*/ 6717450 h 6858000"/>
              <a:gd name="connsiteX99" fmla="*/ 5870669 w 6418712"/>
              <a:gd name="connsiteY99" fmla="*/ 6751271 h 6858000"/>
              <a:gd name="connsiteX100" fmla="*/ 5870669 w 6418712"/>
              <a:gd name="connsiteY100" fmla="*/ 6785093 h 6858000"/>
              <a:gd name="connsiteX101" fmla="*/ 5870669 w 6418712"/>
              <a:gd name="connsiteY101" fmla="*/ 6817614 h 6858000"/>
              <a:gd name="connsiteX102" fmla="*/ 5871493 w 6418712"/>
              <a:gd name="connsiteY102" fmla="*/ 6858000 h 6858000"/>
              <a:gd name="connsiteX103" fmla="*/ 4402543 w 6418712"/>
              <a:gd name="connsiteY103" fmla="*/ 6858000 h 6858000"/>
              <a:gd name="connsiteX104" fmla="*/ 4400124 w 6418712"/>
              <a:gd name="connsiteY104" fmla="*/ 6850136 h 6858000"/>
              <a:gd name="connsiteX105" fmla="*/ 4389723 w 6418712"/>
              <a:gd name="connsiteY105" fmla="*/ 6815013 h 6858000"/>
              <a:gd name="connsiteX106" fmla="*/ 4380621 w 6418712"/>
              <a:gd name="connsiteY106" fmla="*/ 6779890 h 6858000"/>
              <a:gd name="connsiteX107" fmla="*/ 4372820 w 6418712"/>
              <a:gd name="connsiteY107" fmla="*/ 6742166 h 6858000"/>
              <a:gd name="connsiteX108" fmla="*/ 4366319 w 6418712"/>
              <a:gd name="connsiteY108" fmla="*/ 6707043 h 6858000"/>
              <a:gd name="connsiteX109" fmla="*/ 4359818 w 6418712"/>
              <a:gd name="connsiteY109" fmla="*/ 6668017 h 6858000"/>
              <a:gd name="connsiteX110" fmla="*/ 4353316 w 6418712"/>
              <a:gd name="connsiteY110" fmla="*/ 6630293 h 6858000"/>
              <a:gd name="connsiteX111" fmla="*/ 4348116 w 6418712"/>
              <a:gd name="connsiteY111" fmla="*/ 6591268 h 6858000"/>
              <a:gd name="connsiteX112" fmla="*/ 4344215 w 6418712"/>
              <a:gd name="connsiteY112" fmla="*/ 6552242 h 6858000"/>
              <a:gd name="connsiteX113" fmla="*/ 4341615 w 6418712"/>
              <a:gd name="connsiteY113" fmla="*/ 6511916 h 6858000"/>
              <a:gd name="connsiteX114" fmla="*/ 4340314 w 6418712"/>
              <a:gd name="connsiteY114" fmla="*/ 6471590 h 6858000"/>
              <a:gd name="connsiteX115" fmla="*/ 4339014 w 6418712"/>
              <a:gd name="connsiteY115" fmla="*/ 6429963 h 6858000"/>
              <a:gd name="connsiteX116" fmla="*/ 4339014 w 6418712"/>
              <a:gd name="connsiteY116" fmla="*/ 6388336 h 6858000"/>
              <a:gd name="connsiteX117" fmla="*/ 4340314 w 6418712"/>
              <a:gd name="connsiteY117" fmla="*/ 6345408 h 6858000"/>
              <a:gd name="connsiteX118" fmla="*/ 4342915 w 6418712"/>
              <a:gd name="connsiteY118" fmla="*/ 6302480 h 6858000"/>
              <a:gd name="connsiteX119" fmla="*/ 4345515 w 6418712"/>
              <a:gd name="connsiteY119" fmla="*/ 6258252 h 6858000"/>
              <a:gd name="connsiteX120" fmla="*/ 4349416 w 6418712"/>
              <a:gd name="connsiteY120" fmla="*/ 6212722 h 6858000"/>
              <a:gd name="connsiteX121" fmla="*/ 4354617 w 6418712"/>
              <a:gd name="connsiteY121" fmla="*/ 6168493 h 6858000"/>
              <a:gd name="connsiteX122" fmla="*/ 4361118 w 6418712"/>
              <a:gd name="connsiteY122" fmla="*/ 6122964 h 6858000"/>
              <a:gd name="connsiteX123" fmla="*/ 4367619 w 6418712"/>
              <a:gd name="connsiteY123" fmla="*/ 6077434 h 6858000"/>
              <a:gd name="connsiteX124" fmla="*/ 4478137 w 6418712"/>
              <a:gd name="connsiteY124" fmla="*/ 5363271 h 6858000"/>
              <a:gd name="connsiteX125" fmla="*/ 4591256 w 6418712"/>
              <a:gd name="connsiteY125" fmla="*/ 4649108 h 6858000"/>
              <a:gd name="connsiteX126" fmla="*/ 4599057 w 6418712"/>
              <a:gd name="connsiteY126" fmla="*/ 4599676 h 6858000"/>
              <a:gd name="connsiteX127" fmla="*/ 4604258 w 6418712"/>
              <a:gd name="connsiteY127" fmla="*/ 4551545 h 6858000"/>
              <a:gd name="connsiteX128" fmla="*/ 4608159 w 6418712"/>
              <a:gd name="connsiteY128" fmla="*/ 4506015 h 6858000"/>
              <a:gd name="connsiteX129" fmla="*/ 4610759 w 6418712"/>
              <a:gd name="connsiteY129" fmla="*/ 4460485 h 6858000"/>
              <a:gd name="connsiteX130" fmla="*/ 4612060 w 6418712"/>
              <a:gd name="connsiteY130" fmla="*/ 4417558 h 6858000"/>
              <a:gd name="connsiteX131" fmla="*/ 4612060 w 6418712"/>
              <a:gd name="connsiteY131" fmla="*/ 4373329 h 6858000"/>
              <a:gd name="connsiteX132" fmla="*/ 4610759 w 6418712"/>
              <a:gd name="connsiteY132" fmla="*/ 4331702 h 6858000"/>
              <a:gd name="connsiteX133" fmla="*/ 4609459 w 6418712"/>
              <a:gd name="connsiteY133" fmla="*/ 4290075 h 6858000"/>
              <a:gd name="connsiteX134" fmla="*/ 4605559 w 6418712"/>
              <a:gd name="connsiteY134" fmla="*/ 4251050 h 6858000"/>
              <a:gd name="connsiteX135" fmla="*/ 4600358 w 6418712"/>
              <a:gd name="connsiteY135" fmla="*/ 4210723 h 6858000"/>
              <a:gd name="connsiteX136" fmla="*/ 4593857 w 6418712"/>
              <a:gd name="connsiteY136" fmla="*/ 4174300 h 6858000"/>
              <a:gd name="connsiteX137" fmla="*/ 4587355 w 6418712"/>
              <a:gd name="connsiteY137" fmla="*/ 4136575 h 6858000"/>
              <a:gd name="connsiteX138" fmla="*/ 4579554 w 6418712"/>
              <a:gd name="connsiteY138" fmla="*/ 4101453 h 6858000"/>
              <a:gd name="connsiteX139" fmla="*/ 4569152 w 6418712"/>
              <a:gd name="connsiteY139" fmla="*/ 4066330 h 6858000"/>
              <a:gd name="connsiteX140" fmla="*/ 4557451 w 6418712"/>
              <a:gd name="connsiteY140" fmla="*/ 4032508 h 6858000"/>
              <a:gd name="connsiteX141" fmla="*/ 4545749 w 6418712"/>
              <a:gd name="connsiteY141" fmla="*/ 3998686 h 6858000"/>
              <a:gd name="connsiteX142" fmla="*/ 4534047 w 6418712"/>
              <a:gd name="connsiteY142" fmla="*/ 3967466 h 6858000"/>
              <a:gd name="connsiteX143" fmla="*/ 4519744 w 6418712"/>
              <a:gd name="connsiteY143" fmla="*/ 3937546 h 6858000"/>
              <a:gd name="connsiteX144" fmla="*/ 4505442 w 6418712"/>
              <a:gd name="connsiteY144" fmla="*/ 3907627 h 6858000"/>
              <a:gd name="connsiteX145" fmla="*/ 4488539 w 6418712"/>
              <a:gd name="connsiteY145" fmla="*/ 3879008 h 6858000"/>
              <a:gd name="connsiteX146" fmla="*/ 4471636 w 6418712"/>
              <a:gd name="connsiteY146" fmla="*/ 3851691 h 6858000"/>
              <a:gd name="connsiteX147" fmla="*/ 4454733 w 6418712"/>
              <a:gd name="connsiteY147" fmla="*/ 3824373 h 6858000"/>
              <a:gd name="connsiteX148" fmla="*/ 4435230 w 6418712"/>
              <a:gd name="connsiteY148" fmla="*/ 3799657 h 6858000"/>
              <a:gd name="connsiteX149" fmla="*/ 4415727 w 6418712"/>
              <a:gd name="connsiteY149" fmla="*/ 3774941 h 6858000"/>
              <a:gd name="connsiteX150" fmla="*/ 4394923 w 6418712"/>
              <a:gd name="connsiteY150" fmla="*/ 3751526 h 6858000"/>
              <a:gd name="connsiteX151" fmla="*/ 4374120 w 6418712"/>
              <a:gd name="connsiteY151" fmla="*/ 3729411 h 6858000"/>
              <a:gd name="connsiteX152" fmla="*/ 4350716 w 6418712"/>
              <a:gd name="connsiteY152" fmla="*/ 3707297 h 6858000"/>
              <a:gd name="connsiteX153" fmla="*/ 4328612 w 6418712"/>
              <a:gd name="connsiteY153" fmla="*/ 3687784 h 6858000"/>
              <a:gd name="connsiteX154" fmla="*/ 4305208 w 6418712"/>
              <a:gd name="connsiteY154" fmla="*/ 3666971 h 6858000"/>
              <a:gd name="connsiteX155" fmla="*/ 4279204 w 6418712"/>
              <a:gd name="connsiteY155" fmla="*/ 3648759 h 6858000"/>
              <a:gd name="connsiteX156" fmla="*/ 4254500 w 6418712"/>
              <a:gd name="connsiteY156" fmla="*/ 3631848 h 6858000"/>
              <a:gd name="connsiteX157" fmla="*/ 4228496 w 6418712"/>
              <a:gd name="connsiteY157" fmla="*/ 3614937 h 6858000"/>
              <a:gd name="connsiteX158" fmla="*/ 4201191 w 6418712"/>
              <a:gd name="connsiteY158" fmla="*/ 3599327 h 6858000"/>
              <a:gd name="connsiteX159" fmla="*/ 4173887 w 6418712"/>
              <a:gd name="connsiteY159" fmla="*/ 3585018 h 6858000"/>
              <a:gd name="connsiteX160" fmla="*/ 4145282 w 6418712"/>
              <a:gd name="connsiteY160" fmla="*/ 3570708 h 6858000"/>
              <a:gd name="connsiteX161" fmla="*/ 4116677 w 6418712"/>
              <a:gd name="connsiteY161" fmla="*/ 3559001 h 6858000"/>
              <a:gd name="connsiteX162" fmla="*/ 4088072 w 6418712"/>
              <a:gd name="connsiteY162" fmla="*/ 3547293 h 6858000"/>
              <a:gd name="connsiteX163" fmla="*/ 4058167 w 6418712"/>
              <a:gd name="connsiteY163" fmla="*/ 3536886 h 6858000"/>
              <a:gd name="connsiteX164" fmla="*/ 4028262 w 6418712"/>
              <a:gd name="connsiteY164" fmla="*/ 3526480 h 6858000"/>
              <a:gd name="connsiteX165" fmla="*/ 3995757 w 6418712"/>
              <a:gd name="connsiteY165" fmla="*/ 3517374 h 6858000"/>
              <a:gd name="connsiteX166" fmla="*/ 3964552 w 6418712"/>
              <a:gd name="connsiteY166" fmla="*/ 3509569 h 6858000"/>
              <a:gd name="connsiteX167" fmla="*/ 3932046 w 6418712"/>
              <a:gd name="connsiteY167" fmla="*/ 3503064 h 6858000"/>
              <a:gd name="connsiteX168" fmla="*/ 3900841 w 6418712"/>
              <a:gd name="connsiteY168" fmla="*/ 3496560 h 6858000"/>
              <a:gd name="connsiteX169" fmla="*/ 3867035 w 6418712"/>
              <a:gd name="connsiteY169" fmla="*/ 3492658 h 6858000"/>
              <a:gd name="connsiteX170" fmla="*/ 3833230 w 6418712"/>
              <a:gd name="connsiteY170" fmla="*/ 3488755 h 6858000"/>
              <a:gd name="connsiteX171" fmla="*/ 3800724 w 6418712"/>
              <a:gd name="connsiteY171" fmla="*/ 3484853 h 6858000"/>
              <a:gd name="connsiteX172" fmla="*/ 3765618 w 6418712"/>
              <a:gd name="connsiteY172" fmla="*/ 3483552 h 6858000"/>
              <a:gd name="connsiteX173" fmla="*/ 3731813 w 6418712"/>
              <a:gd name="connsiteY173" fmla="*/ 3482251 h 6858000"/>
              <a:gd name="connsiteX174" fmla="*/ 3696707 w 6418712"/>
              <a:gd name="connsiteY174" fmla="*/ 3482251 h 6858000"/>
              <a:gd name="connsiteX175" fmla="*/ 3661601 w 6418712"/>
              <a:gd name="connsiteY175" fmla="*/ 3482251 h 6858000"/>
              <a:gd name="connsiteX176" fmla="*/ 3626495 w 6418712"/>
              <a:gd name="connsiteY176" fmla="*/ 3484853 h 6858000"/>
              <a:gd name="connsiteX177" fmla="*/ 3590089 w 6418712"/>
              <a:gd name="connsiteY177" fmla="*/ 3486153 h 6858000"/>
              <a:gd name="connsiteX178" fmla="*/ 3554983 w 6418712"/>
              <a:gd name="connsiteY178" fmla="*/ 3490056 h 6858000"/>
              <a:gd name="connsiteX179" fmla="*/ 3517277 w 6418712"/>
              <a:gd name="connsiteY179" fmla="*/ 3493959 h 6858000"/>
              <a:gd name="connsiteX180" fmla="*/ 3482171 w 6418712"/>
              <a:gd name="connsiteY180" fmla="*/ 3500463 h 6858000"/>
              <a:gd name="connsiteX181" fmla="*/ 3444465 w 6418712"/>
              <a:gd name="connsiteY181" fmla="*/ 3505666 h 6858000"/>
              <a:gd name="connsiteX182" fmla="*/ 3409359 w 6418712"/>
              <a:gd name="connsiteY182" fmla="*/ 3513471 h 6858000"/>
              <a:gd name="connsiteX183" fmla="*/ 3371653 w 6418712"/>
              <a:gd name="connsiteY183" fmla="*/ 3521276 h 6858000"/>
              <a:gd name="connsiteX184" fmla="*/ 3335247 w 6418712"/>
              <a:gd name="connsiteY184" fmla="*/ 3531683 h 6858000"/>
              <a:gd name="connsiteX185" fmla="*/ 3297540 w 6418712"/>
              <a:gd name="connsiteY185" fmla="*/ 3540789 h 6858000"/>
              <a:gd name="connsiteX186" fmla="*/ 3261134 w 6418712"/>
              <a:gd name="connsiteY186" fmla="*/ 3551196 h 6858000"/>
              <a:gd name="connsiteX187" fmla="*/ 3223428 w 6418712"/>
              <a:gd name="connsiteY187" fmla="*/ 3562903 h 6858000"/>
              <a:gd name="connsiteX188" fmla="*/ 3187022 w 6418712"/>
              <a:gd name="connsiteY188" fmla="*/ 3575912 h 6858000"/>
              <a:gd name="connsiteX189" fmla="*/ 3149316 w 6418712"/>
              <a:gd name="connsiteY189" fmla="*/ 3588920 h 6858000"/>
              <a:gd name="connsiteX190" fmla="*/ 3114210 w 6418712"/>
              <a:gd name="connsiteY190" fmla="*/ 3603229 h 6858000"/>
              <a:gd name="connsiteX191" fmla="*/ 3076503 w 6418712"/>
              <a:gd name="connsiteY191" fmla="*/ 3618840 h 6858000"/>
              <a:gd name="connsiteX192" fmla="*/ 3041398 w 6418712"/>
              <a:gd name="connsiteY192" fmla="*/ 3633149 h 6858000"/>
              <a:gd name="connsiteX193" fmla="*/ 3006292 w 6418712"/>
              <a:gd name="connsiteY193" fmla="*/ 3648759 h 6858000"/>
              <a:gd name="connsiteX194" fmla="*/ 2972486 w 6418712"/>
              <a:gd name="connsiteY194" fmla="*/ 3665670 h 6858000"/>
              <a:gd name="connsiteX195" fmla="*/ 2937380 w 6418712"/>
              <a:gd name="connsiteY195" fmla="*/ 3681280 h 6858000"/>
              <a:gd name="connsiteX196" fmla="*/ 2904875 w 6418712"/>
              <a:gd name="connsiteY196" fmla="*/ 3700793 h 6858000"/>
              <a:gd name="connsiteX197" fmla="*/ 2871069 w 6418712"/>
              <a:gd name="connsiteY197" fmla="*/ 3717704 h 6858000"/>
              <a:gd name="connsiteX198" fmla="*/ 2839864 w 6418712"/>
              <a:gd name="connsiteY198" fmla="*/ 3735915 h 6858000"/>
              <a:gd name="connsiteX199" fmla="*/ 2806058 w 6418712"/>
              <a:gd name="connsiteY199" fmla="*/ 3755428 h 6858000"/>
              <a:gd name="connsiteX200" fmla="*/ 2776153 w 6418712"/>
              <a:gd name="connsiteY200" fmla="*/ 3774941 h 6858000"/>
              <a:gd name="connsiteX201" fmla="*/ 2744948 w 6418712"/>
              <a:gd name="connsiteY201" fmla="*/ 3795754 h 6858000"/>
              <a:gd name="connsiteX202" fmla="*/ 2715043 w 6418712"/>
              <a:gd name="connsiteY202" fmla="*/ 3815267 h 6858000"/>
              <a:gd name="connsiteX203" fmla="*/ 2683838 w 6418712"/>
              <a:gd name="connsiteY203" fmla="*/ 3836080 h 6858000"/>
              <a:gd name="connsiteX204" fmla="*/ 2655233 w 6418712"/>
              <a:gd name="connsiteY204" fmla="*/ 3859496 h 6858000"/>
              <a:gd name="connsiteX205" fmla="*/ 2627929 w 6418712"/>
              <a:gd name="connsiteY205" fmla="*/ 3880309 h 6858000"/>
              <a:gd name="connsiteX206" fmla="*/ 2598024 w 6418712"/>
              <a:gd name="connsiteY206" fmla="*/ 3902423 h 6858000"/>
              <a:gd name="connsiteX207" fmla="*/ 2572019 w 6418712"/>
              <a:gd name="connsiteY207" fmla="*/ 3927140 h 6858000"/>
              <a:gd name="connsiteX208" fmla="*/ 2543415 w 6418712"/>
              <a:gd name="connsiteY208" fmla="*/ 3950555 h 6858000"/>
              <a:gd name="connsiteX209" fmla="*/ 2517410 w 6418712"/>
              <a:gd name="connsiteY209" fmla="*/ 3973970 h 6858000"/>
              <a:gd name="connsiteX210" fmla="*/ 2491406 w 6418712"/>
              <a:gd name="connsiteY210" fmla="*/ 3998686 h 6858000"/>
              <a:gd name="connsiteX211" fmla="*/ 2465402 w 6418712"/>
              <a:gd name="connsiteY211" fmla="*/ 4024703 h 6858000"/>
              <a:gd name="connsiteX212" fmla="*/ 2440697 w 6418712"/>
              <a:gd name="connsiteY212" fmla="*/ 4050720 h 6858000"/>
              <a:gd name="connsiteX213" fmla="*/ 2415993 w 6418712"/>
              <a:gd name="connsiteY213" fmla="*/ 4075436 h 6858000"/>
              <a:gd name="connsiteX214" fmla="*/ 2391289 w 6418712"/>
              <a:gd name="connsiteY214" fmla="*/ 4104054 h 6858000"/>
              <a:gd name="connsiteX215" fmla="*/ 2367885 w 6418712"/>
              <a:gd name="connsiteY215" fmla="*/ 4130071 h 6858000"/>
              <a:gd name="connsiteX216" fmla="*/ 2345782 w 6418712"/>
              <a:gd name="connsiteY216" fmla="*/ 4157389 h 6858000"/>
              <a:gd name="connsiteX217" fmla="*/ 2322378 w 6418712"/>
              <a:gd name="connsiteY217" fmla="*/ 4187308 h 6858000"/>
              <a:gd name="connsiteX218" fmla="*/ 2300274 w 6418712"/>
              <a:gd name="connsiteY218" fmla="*/ 4214626 h 6858000"/>
              <a:gd name="connsiteX219" fmla="*/ 2279471 w 6418712"/>
              <a:gd name="connsiteY219" fmla="*/ 4245846 h 6858000"/>
              <a:gd name="connsiteX220" fmla="*/ 2257367 w 6418712"/>
              <a:gd name="connsiteY220" fmla="*/ 4274465 h 6858000"/>
              <a:gd name="connsiteX221" fmla="*/ 2236563 w 6418712"/>
              <a:gd name="connsiteY221" fmla="*/ 4304384 h 6858000"/>
              <a:gd name="connsiteX222" fmla="*/ 2217060 w 6418712"/>
              <a:gd name="connsiteY222" fmla="*/ 4335604 h 6858000"/>
              <a:gd name="connsiteX223" fmla="*/ 2196257 w 6418712"/>
              <a:gd name="connsiteY223" fmla="*/ 4366825 h 6858000"/>
              <a:gd name="connsiteX224" fmla="*/ 2176753 w 6418712"/>
              <a:gd name="connsiteY224" fmla="*/ 4399346 h 6858000"/>
              <a:gd name="connsiteX225" fmla="*/ 2158550 w 6418712"/>
              <a:gd name="connsiteY225" fmla="*/ 4430566 h 6858000"/>
              <a:gd name="connsiteX226" fmla="*/ 2140347 w 6418712"/>
              <a:gd name="connsiteY226" fmla="*/ 4463087 h 6858000"/>
              <a:gd name="connsiteX227" fmla="*/ 2120844 w 6418712"/>
              <a:gd name="connsiteY227" fmla="*/ 4496909 h 6858000"/>
              <a:gd name="connsiteX228" fmla="*/ 2103941 w 6418712"/>
              <a:gd name="connsiteY228" fmla="*/ 4529430 h 6858000"/>
              <a:gd name="connsiteX229" fmla="*/ 2087039 w 6418712"/>
              <a:gd name="connsiteY229" fmla="*/ 4564553 h 6858000"/>
              <a:gd name="connsiteX230" fmla="*/ 2071436 w 6418712"/>
              <a:gd name="connsiteY230" fmla="*/ 4598375 h 6858000"/>
              <a:gd name="connsiteX231" fmla="*/ 2054533 w 6418712"/>
              <a:gd name="connsiteY231" fmla="*/ 4632197 h 6858000"/>
              <a:gd name="connsiteX232" fmla="*/ 2023328 w 6418712"/>
              <a:gd name="connsiteY232" fmla="*/ 4703743 h 6858000"/>
              <a:gd name="connsiteX233" fmla="*/ 2009026 w 6418712"/>
              <a:gd name="connsiteY233" fmla="*/ 4740167 h 6858000"/>
              <a:gd name="connsiteX234" fmla="*/ 1994723 w 6418712"/>
              <a:gd name="connsiteY234" fmla="*/ 4776591 h 6858000"/>
              <a:gd name="connsiteX235" fmla="*/ 1979121 w 6418712"/>
              <a:gd name="connsiteY235" fmla="*/ 4814315 h 6858000"/>
              <a:gd name="connsiteX236" fmla="*/ 1966118 w 6418712"/>
              <a:gd name="connsiteY236" fmla="*/ 4852039 h 6858000"/>
              <a:gd name="connsiteX237" fmla="*/ 1953116 w 6418712"/>
              <a:gd name="connsiteY237" fmla="*/ 4891065 h 6858000"/>
              <a:gd name="connsiteX238" fmla="*/ 1940114 w 6418712"/>
              <a:gd name="connsiteY238" fmla="*/ 4928789 h 6858000"/>
              <a:gd name="connsiteX239" fmla="*/ 1928412 w 6418712"/>
              <a:gd name="connsiteY239" fmla="*/ 4967815 h 6858000"/>
              <a:gd name="connsiteX240" fmla="*/ 1915410 w 6418712"/>
              <a:gd name="connsiteY240" fmla="*/ 5006840 h 6858000"/>
              <a:gd name="connsiteX241" fmla="*/ 1903708 w 6418712"/>
              <a:gd name="connsiteY241" fmla="*/ 5047166 h 6858000"/>
              <a:gd name="connsiteX242" fmla="*/ 1893306 w 6418712"/>
              <a:gd name="connsiteY242" fmla="*/ 5087492 h 6858000"/>
              <a:gd name="connsiteX243" fmla="*/ 1872503 w 6418712"/>
              <a:gd name="connsiteY243" fmla="*/ 5169445 h 6858000"/>
              <a:gd name="connsiteX244" fmla="*/ 1851699 w 6418712"/>
              <a:gd name="connsiteY244" fmla="*/ 5252699 h 6858000"/>
              <a:gd name="connsiteX245" fmla="*/ 1843898 w 6418712"/>
              <a:gd name="connsiteY245" fmla="*/ 5295627 h 6858000"/>
              <a:gd name="connsiteX246" fmla="*/ 1834797 w 6418712"/>
              <a:gd name="connsiteY246" fmla="*/ 5338555 h 6858000"/>
              <a:gd name="connsiteX247" fmla="*/ 1826995 w 6418712"/>
              <a:gd name="connsiteY247" fmla="*/ 5382784 h 6858000"/>
              <a:gd name="connsiteX248" fmla="*/ 1819194 w 6418712"/>
              <a:gd name="connsiteY248" fmla="*/ 5427012 h 6858000"/>
              <a:gd name="connsiteX249" fmla="*/ 1811393 w 6418712"/>
              <a:gd name="connsiteY249" fmla="*/ 5469940 h 6858000"/>
              <a:gd name="connsiteX250" fmla="*/ 1803591 w 6418712"/>
              <a:gd name="connsiteY250" fmla="*/ 5515470 h 6858000"/>
              <a:gd name="connsiteX251" fmla="*/ 1786688 w 6418712"/>
              <a:gd name="connsiteY251" fmla="*/ 5616936 h 6858000"/>
              <a:gd name="connsiteX252" fmla="*/ 1622861 w 6418712"/>
              <a:gd name="connsiteY252" fmla="*/ 6647204 h 6858000"/>
              <a:gd name="connsiteX253" fmla="*/ 1589874 w 6418712"/>
              <a:gd name="connsiteY253" fmla="*/ 6858000 h 6858000"/>
              <a:gd name="connsiteX254" fmla="*/ 0 w 6418712"/>
              <a:gd name="connsiteY254" fmla="*/ 6858000 h 6858000"/>
              <a:gd name="connsiteX255" fmla="*/ 46999 w 6418712"/>
              <a:gd name="connsiteY255" fmla="*/ 6561348 h 6858000"/>
              <a:gd name="connsiteX256" fmla="*/ 134113 w 6418712"/>
              <a:gd name="connsiteY256" fmla="*/ 6003286 h 6858000"/>
              <a:gd name="connsiteX257" fmla="*/ 221228 w 6418712"/>
              <a:gd name="connsiteY257" fmla="*/ 5445224 h 6858000"/>
              <a:gd name="connsiteX258" fmla="*/ 308342 w 6418712"/>
              <a:gd name="connsiteY258" fmla="*/ 4887162 h 6858000"/>
              <a:gd name="connsiteX259" fmla="*/ 396757 w 6418712"/>
              <a:gd name="connsiteY259" fmla="*/ 4329100 h 6858000"/>
              <a:gd name="connsiteX260" fmla="*/ 483871 w 6418712"/>
              <a:gd name="connsiteY260" fmla="*/ 3771038 h 6858000"/>
              <a:gd name="connsiteX261" fmla="*/ 570986 w 6418712"/>
              <a:gd name="connsiteY261" fmla="*/ 3212976 h 6858000"/>
              <a:gd name="connsiteX262" fmla="*/ 658100 w 6418712"/>
              <a:gd name="connsiteY262" fmla="*/ 2653613 h 6858000"/>
              <a:gd name="connsiteX263" fmla="*/ 746515 w 6418712"/>
              <a:gd name="connsiteY263" fmla="*/ 2095551 h 6858000"/>
              <a:gd name="connsiteX264" fmla="*/ 833630 w 6418712"/>
              <a:gd name="connsiteY264" fmla="*/ 1537490 h 6858000"/>
              <a:gd name="connsiteX265" fmla="*/ 920744 w 6418712"/>
              <a:gd name="connsiteY265" fmla="*/ 979427 h 6858000"/>
              <a:gd name="connsiteX266" fmla="*/ 1007859 w 6418712"/>
              <a:gd name="connsiteY266" fmla="*/ 42136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6418712" h="6858000">
                <a:moveTo>
                  <a:pt x="1074616" y="0"/>
                </a:moveTo>
                <a:lnTo>
                  <a:pt x="2665972" y="0"/>
                </a:lnTo>
                <a:lnTo>
                  <a:pt x="2596723" y="442179"/>
                </a:lnTo>
                <a:lnTo>
                  <a:pt x="2508309" y="1008046"/>
                </a:lnTo>
                <a:lnTo>
                  <a:pt x="2419894" y="1572612"/>
                </a:lnTo>
                <a:lnTo>
                  <a:pt x="2330179" y="2137179"/>
                </a:lnTo>
                <a:lnTo>
                  <a:pt x="2241764" y="2701745"/>
                </a:lnTo>
                <a:lnTo>
                  <a:pt x="2154650" y="3266311"/>
                </a:lnTo>
                <a:lnTo>
                  <a:pt x="2673436" y="2701745"/>
                </a:lnTo>
                <a:lnTo>
                  <a:pt x="3193523" y="2137179"/>
                </a:lnTo>
                <a:lnTo>
                  <a:pt x="3712309" y="1572612"/>
                </a:lnTo>
                <a:lnTo>
                  <a:pt x="4233697" y="1008046"/>
                </a:lnTo>
                <a:lnTo>
                  <a:pt x="4752483" y="442179"/>
                </a:lnTo>
                <a:lnTo>
                  <a:pt x="5159825" y="0"/>
                </a:lnTo>
                <a:lnTo>
                  <a:pt x="6418712" y="0"/>
                </a:lnTo>
                <a:lnTo>
                  <a:pt x="5682138" y="788203"/>
                </a:lnTo>
                <a:lnTo>
                  <a:pt x="4727779" y="1808065"/>
                </a:lnTo>
                <a:lnTo>
                  <a:pt x="3773420" y="2829227"/>
                </a:lnTo>
                <a:lnTo>
                  <a:pt x="3817627" y="2825325"/>
                </a:lnTo>
                <a:lnTo>
                  <a:pt x="3859234" y="2821422"/>
                </a:lnTo>
                <a:lnTo>
                  <a:pt x="3903441" y="2816219"/>
                </a:lnTo>
                <a:lnTo>
                  <a:pt x="3947649" y="2813617"/>
                </a:lnTo>
                <a:lnTo>
                  <a:pt x="3991856" y="2811016"/>
                </a:lnTo>
                <a:lnTo>
                  <a:pt x="4037364" y="2809715"/>
                </a:lnTo>
                <a:lnTo>
                  <a:pt x="4084172" y="2808414"/>
                </a:lnTo>
                <a:lnTo>
                  <a:pt x="4128379" y="2807113"/>
                </a:lnTo>
                <a:lnTo>
                  <a:pt x="4190789" y="2808414"/>
                </a:lnTo>
                <a:lnTo>
                  <a:pt x="4253200" y="2809715"/>
                </a:lnTo>
                <a:lnTo>
                  <a:pt x="4314310" y="2813617"/>
                </a:lnTo>
                <a:lnTo>
                  <a:pt x="4374120" y="2818821"/>
                </a:lnTo>
                <a:lnTo>
                  <a:pt x="4433930" y="2825325"/>
                </a:lnTo>
                <a:lnTo>
                  <a:pt x="4491139" y="2831829"/>
                </a:lnTo>
                <a:lnTo>
                  <a:pt x="4549649" y="2840935"/>
                </a:lnTo>
                <a:lnTo>
                  <a:pt x="4606859" y="2850041"/>
                </a:lnTo>
                <a:lnTo>
                  <a:pt x="4662768" y="2860447"/>
                </a:lnTo>
                <a:lnTo>
                  <a:pt x="4718677" y="2872155"/>
                </a:lnTo>
                <a:lnTo>
                  <a:pt x="4771986" y="2886465"/>
                </a:lnTo>
                <a:lnTo>
                  <a:pt x="4826595" y="2900774"/>
                </a:lnTo>
                <a:lnTo>
                  <a:pt x="4878604" y="2916384"/>
                </a:lnTo>
                <a:lnTo>
                  <a:pt x="4931913" y="2933295"/>
                </a:lnTo>
                <a:lnTo>
                  <a:pt x="4982621" y="2951507"/>
                </a:lnTo>
                <a:lnTo>
                  <a:pt x="5032030" y="2969718"/>
                </a:lnTo>
                <a:lnTo>
                  <a:pt x="5081438" y="2990532"/>
                </a:lnTo>
                <a:lnTo>
                  <a:pt x="5130846" y="3011345"/>
                </a:lnTo>
                <a:lnTo>
                  <a:pt x="5177654" y="3033460"/>
                </a:lnTo>
                <a:lnTo>
                  <a:pt x="5224462" y="3058176"/>
                </a:lnTo>
                <a:lnTo>
                  <a:pt x="5269969" y="3081591"/>
                </a:lnTo>
                <a:lnTo>
                  <a:pt x="5314177" y="3107608"/>
                </a:lnTo>
                <a:lnTo>
                  <a:pt x="5358384" y="3134926"/>
                </a:lnTo>
                <a:lnTo>
                  <a:pt x="5401291" y="3160942"/>
                </a:lnTo>
                <a:lnTo>
                  <a:pt x="5441598" y="3189561"/>
                </a:lnTo>
                <a:lnTo>
                  <a:pt x="5483205" y="3219480"/>
                </a:lnTo>
                <a:lnTo>
                  <a:pt x="5522211" y="3249400"/>
                </a:lnTo>
                <a:lnTo>
                  <a:pt x="5561218" y="3280620"/>
                </a:lnTo>
                <a:lnTo>
                  <a:pt x="5597624" y="3313141"/>
                </a:lnTo>
                <a:lnTo>
                  <a:pt x="5634030" y="3346963"/>
                </a:lnTo>
                <a:lnTo>
                  <a:pt x="5669136" y="3380785"/>
                </a:lnTo>
                <a:lnTo>
                  <a:pt x="5704242" y="3415908"/>
                </a:lnTo>
                <a:lnTo>
                  <a:pt x="5736747" y="3452332"/>
                </a:lnTo>
                <a:lnTo>
                  <a:pt x="5769253" y="3488755"/>
                </a:lnTo>
                <a:lnTo>
                  <a:pt x="5799158" y="3525179"/>
                </a:lnTo>
                <a:lnTo>
                  <a:pt x="5829062" y="3564204"/>
                </a:lnTo>
                <a:lnTo>
                  <a:pt x="5857667" y="3603229"/>
                </a:lnTo>
                <a:lnTo>
                  <a:pt x="5883672" y="3643556"/>
                </a:lnTo>
                <a:lnTo>
                  <a:pt x="5910976" y="3683882"/>
                </a:lnTo>
                <a:lnTo>
                  <a:pt x="5935680" y="3725509"/>
                </a:lnTo>
                <a:lnTo>
                  <a:pt x="5960384" y="3768437"/>
                </a:lnTo>
                <a:lnTo>
                  <a:pt x="5982488" y="3811364"/>
                </a:lnTo>
                <a:lnTo>
                  <a:pt x="6003292" y="3855593"/>
                </a:lnTo>
                <a:lnTo>
                  <a:pt x="6022794" y="3899822"/>
                </a:lnTo>
                <a:lnTo>
                  <a:pt x="6042298" y="3945351"/>
                </a:lnTo>
                <a:lnTo>
                  <a:pt x="6059200" y="3989580"/>
                </a:lnTo>
                <a:lnTo>
                  <a:pt x="6074803" y="4037711"/>
                </a:lnTo>
                <a:lnTo>
                  <a:pt x="6089106" y="4084542"/>
                </a:lnTo>
                <a:lnTo>
                  <a:pt x="6103408" y="4131372"/>
                </a:lnTo>
                <a:lnTo>
                  <a:pt x="6115110" y="4180804"/>
                </a:lnTo>
                <a:lnTo>
                  <a:pt x="6126812" y="4228935"/>
                </a:lnTo>
                <a:lnTo>
                  <a:pt x="6135914" y="4279668"/>
                </a:lnTo>
                <a:lnTo>
                  <a:pt x="6143714" y="4329100"/>
                </a:lnTo>
                <a:lnTo>
                  <a:pt x="6150216" y="4379833"/>
                </a:lnTo>
                <a:lnTo>
                  <a:pt x="6155416" y="4431867"/>
                </a:lnTo>
                <a:lnTo>
                  <a:pt x="6158017" y="4483901"/>
                </a:lnTo>
                <a:lnTo>
                  <a:pt x="6160618" y="4534634"/>
                </a:lnTo>
                <a:lnTo>
                  <a:pt x="6161918" y="4587968"/>
                </a:lnTo>
                <a:lnTo>
                  <a:pt x="6161918" y="4642604"/>
                </a:lnTo>
                <a:lnTo>
                  <a:pt x="6159318" y="4694637"/>
                </a:lnTo>
                <a:lnTo>
                  <a:pt x="6155416" y="4749273"/>
                </a:lnTo>
                <a:lnTo>
                  <a:pt x="6151516" y="4805209"/>
                </a:lnTo>
                <a:lnTo>
                  <a:pt x="6145015" y="4858544"/>
                </a:lnTo>
                <a:lnTo>
                  <a:pt x="6137214" y="4914480"/>
                </a:lnTo>
                <a:lnTo>
                  <a:pt x="6077404" y="5298229"/>
                </a:lnTo>
                <a:lnTo>
                  <a:pt x="5986388" y="5879706"/>
                </a:lnTo>
                <a:lnTo>
                  <a:pt x="5895374" y="6462484"/>
                </a:lnTo>
                <a:lnTo>
                  <a:pt x="5890172" y="6500209"/>
                </a:lnTo>
                <a:lnTo>
                  <a:pt x="5883672" y="6539234"/>
                </a:lnTo>
                <a:lnTo>
                  <a:pt x="5877170" y="6612081"/>
                </a:lnTo>
                <a:lnTo>
                  <a:pt x="5874570" y="6648505"/>
                </a:lnTo>
                <a:lnTo>
                  <a:pt x="5873270" y="6682327"/>
                </a:lnTo>
                <a:lnTo>
                  <a:pt x="5871970" y="6717450"/>
                </a:lnTo>
                <a:lnTo>
                  <a:pt x="5870669" y="6751271"/>
                </a:lnTo>
                <a:lnTo>
                  <a:pt x="5870669" y="6785093"/>
                </a:lnTo>
                <a:lnTo>
                  <a:pt x="5870669" y="6817614"/>
                </a:lnTo>
                <a:lnTo>
                  <a:pt x="5871493" y="6858000"/>
                </a:lnTo>
                <a:lnTo>
                  <a:pt x="4402543" y="6858000"/>
                </a:lnTo>
                <a:lnTo>
                  <a:pt x="4400124" y="6850136"/>
                </a:lnTo>
                <a:lnTo>
                  <a:pt x="4389723" y="6815013"/>
                </a:lnTo>
                <a:lnTo>
                  <a:pt x="4380621" y="6779890"/>
                </a:lnTo>
                <a:lnTo>
                  <a:pt x="4372820" y="6742166"/>
                </a:lnTo>
                <a:lnTo>
                  <a:pt x="4366319" y="6707043"/>
                </a:lnTo>
                <a:lnTo>
                  <a:pt x="4359818" y="6668017"/>
                </a:lnTo>
                <a:lnTo>
                  <a:pt x="4353316" y="6630293"/>
                </a:lnTo>
                <a:lnTo>
                  <a:pt x="4348116" y="6591268"/>
                </a:lnTo>
                <a:lnTo>
                  <a:pt x="4344215" y="6552242"/>
                </a:lnTo>
                <a:lnTo>
                  <a:pt x="4341615" y="6511916"/>
                </a:lnTo>
                <a:lnTo>
                  <a:pt x="4340314" y="6471590"/>
                </a:lnTo>
                <a:lnTo>
                  <a:pt x="4339014" y="6429963"/>
                </a:lnTo>
                <a:lnTo>
                  <a:pt x="4339014" y="6388336"/>
                </a:lnTo>
                <a:lnTo>
                  <a:pt x="4340314" y="6345408"/>
                </a:lnTo>
                <a:lnTo>
                  <a:pt x="4342915" y="6302480"/>
                </a:lnTo>
                <a:lnTo>
                  <a:pt x="4345515" y="6258252"/>
                </a:lnTo>
                <a:lnTo>
                  <a:pt x="4349416" y="6212722"/>
                </a:lnTo>
                <a:lnTo>
                  <a:pt x="4354617" y="6168493"/>
                </a:lnTo>
                <a:lnTo>
                  <a:pt x="4361118" y="6122964"/>
                </a:lnTo>
                <a:lnTo>
                  <a:pt x="4367619" y="6077434"/>
                </a:lnTo>
                <a:lnTo>
                  <a:pt x="4478137" y="5363271"/>
                </a:lnTo>
                <a:lnTo>
                  <a:pt x="4591256" y="4649108"/>
                </a:lnTo>
                <a:lnTo>
                  <a:pt x="4599057" y="4599676"/>
                </a:lnTo>
                <a:lnTo>
                  <a:pt x="4604258" y="4551545"/>
                </a:lnTo>
                <a:lnTo>
                  <a:pt x="4608159" y="4506015"/>
                </a:lnTo>
                <a:lnTo>
                  <a:pt x="4610759" y="4460485"/>
                </a:lnTo>
                <a:lnTo>
                  <a:pt x="4612060" y="4417558"/>
                </a:lnTo>
                <a:lnTo>
                  <a:pt x="4612060" y="4373329"/>
                </a:lnTo>
                <a:lnTo>
                  <a:pt x="4610759" y="4331702"/>
                </a:lnTo>
                <a:lnTo>
                  <a:pt x="4609459" y="4290075"/>
                </a:lnTo>
                <a:lnTo>
                  <a:pt x="4605559" y="4251050"/>
                </a:lnTo>
                <a:lnTo>
                  <a:pt x="4600358" y="4210723"/>
                </a:lnTo>
                <a:lnTo>
                  <a:pt x="4593857" y="4174300"/>
                </a:lnTo>
                <a:lnTo>
                  <a:pt x="4587355" y="4136575"/>
                </a:lnTo>
                <a:lnTo>
                  <a:pt x="4579554" y="4101453"/>
                </a:lnTo>
                <a:lnTo>
                  <a:pt x="4569152" y="4066330"/>
                </a:lnTo>
                <a:lnTo>
                  <a:pt x="4557451" y="4032508"/>
                </a:lnTo>
                <a:lnTo>
                  <a:pt x="4545749" y="3998686"/>
                </a:lnTo>
                <a:lnTo>
                  <a:pt x="4534047" y="3967466"/>
                </a:lnTo>
                <a:lnTo>
                  <a:pt x="4519744" y="3937546"/>
                </a:lnTo>
                <a:lnTo>
                  <a:pt x="4505442" y="3907627"/>
                </a:lnTo>
                <a:lnTo>
                  <a:pt x="4488539" y="3879008"/>
                </a:lnTo>
                <a:lnTo>
                  <a:pt x="4471636" y="3851691"/>
                </a:lnTo>
                <a:lnTo>
                  <a:pt x="4454733" y="3824373"/>
                </a:lnTo>
                <a:lnTo>
                  <a:pt x="4435230" y="3799657"/>
                </a:lnTo>
                <a:lnTo>
                  <a:pt x="4415727" y="3774941"/>
                </a:lnTo>
                <a:lnTo>
                  <a:pt x="4394923" y="3751526"/>
                </a:lnTo>
                <a:lnTo>
                  <a:pt x="4374120" y="3729411"/>
                </a:lnTo>
                <a:lnTo>
                  <a:pt x="4350716" y="3707297"/>
                </a:lnTo>
                <a:lnTo>
                  <a:pt x="4328612" y="3687784"/>
                </a:lnTo>
                <a:lnTo>
                  <a:pt x="4305208" y="3666971"/>
                </a:lnTo>
                <a:lnTo>
                  <a:pt x="4279204" y="3648759"/>
                </a:lnTo>
                <a:lnTo>
                  <a:pt x="4254500" y="3631848"/>
                </a:lnTo>
                <a:lnTo>
                  <a:pt x="4228496" y="3614937"/>
                </a:lnTo>
                <a:lnTo>
                  <a:pt x="4201191" y="3599327"/>
                </a:lnTo>
                <a:lnTo>
                  <a:pt x="4173887" y="3585018"/>
                </a:lnTo>
                <a:lnTo>
                  <a:pt x="4145282" y="3570708"/>
                </a:lnTo>
                <a:lnTo>
                  <a:pt x="4116677" y="3559001"/>
                </a:lnTo>
                <a:lnTo>
                  <a:pt x="4088072" y="3547293"/>
                </a:lnTo>
                <a:lnTo>
                  <a:pt x="4058167" y="3536886"/>
                </a:lnTo>
                <a:lnTo>
                  <a:pt x="4028262" y="3526480"/>
                </a:lnTo>
                <a:lnTo>
                  <a:pt x="3995757" y="3517374"/>
                </a:lnTo>
                <a:lnTo>
                  <a:pt x="3964552" y="3509569"/>
                </a:lnTo>
                <a:lnTo>
                  <a:pt x="3932046" y="3503064"/>
                </a:lnTo>
                <a:lnTo>
                  <a:pt x="3900841" y="3496560"/>
                </a:lnTo>
                <a:lnTo>
                  <a:pt x="3867035" y="3492658"/>
                </a:lnTo>
                <a:lnTo>
                  <a:pt x="3833230" y="3488755"/>
                </a:lnTo>
                <a:lnTo>
                  <a:pt x="3800724" y="3484853"/>
                </a:lnTo>
                <a:lnTo>
                  <a:pt x="3765618" y="3483552"/>
                </a:lnTo>
                <a:lnTo>
                  <a:pt x="3731813" y="3482251"/>
                </a:lnTo>
                <a:lnTo>
                  <a:pt x="3696707" y="3482251"/>
                </a:lnTo>
                <a:lnTo>
                  <a:pt x="3661601" y="3482251"/>
                </a:lnTo>
                <a:lnTo>
                  <a:pt x="3626495" y="3484853"/>
                </a:lnTo>
                <a:lnTo>
                  <a:pt x="3590089" y="3486153"/>
                </a:lnTo>
                <a:lnTo>
                  <a:pt x="3554983" y="3490056"/>
                </a:lnTo>
                <a:lnTo>
                  <a:pt x="3517277" y="3493959"/>
                </a:lnTo>
                <a:lnTo>
                  <a:pt x="3482171" y="3500463"/>
                </a:lnTo>
                <a:lnTo>
                  <a:pt x="3444465" y="3505666"/>
                </a:lnTo>
                <a:lnTo>
                  <a:pt x="3409359" y="3513471"/>
                </a:lnTo>
                <a:lnTo>
                  <a:pt x="3371653" y="3521276"/>
                </a:lnTo>
                <a:lnTo>
                  <a:pt x="3335247" y="3531683"/>
                </a:lnTo>
                <a:lnTo>
                  <a:pt x="3297540" y="3540789"/>
                </a:lnTo>
                <a:lnTo>
                  <a:pt x="3261134" y="3551196"/>
                </a:lnTo>
                <a:lnTo>
                  <a:pt x="3223428" y="3562903"/>
                </a:lnTo>
                <a:lnTo>
                  <a:pt x="3187022" y="3575912"/>
                </a:lnTo>
                <a:lnTo>
                  <a:pt x="3149316" y="3588920"/>
                </a:lnTo>
                <a:lnTo>
                  <a:pt x="3114210" y="3603229"/>
                </a:lnTo>
                <a:lnTo>
                  <a:pt x="3076503" y="3618840"/>
                </a:lnTo>
                <a:lnTo>
                  <a:pt x="3041398" y="3633149"/>
                </a:lnTo>
                <a:lnTo>
                  <a:pt x="3006292" y="3648759"/>
                </a:lnTo>
                <a:lnTo>
                  <a:pt x="2972486" y="3665670"/>
                </a:lnTo>
                <a:lnTo>
                  <a:pt x="2937380" y="3681280"/>
                </a:lnTo>
                <a:lnTo>
                  <a:pt x="2904875" y="3700793"/>
                </a:lnTo>
                <a:lnTo>
                  <a:pt x="2871069" y="3717704"/>
                </a:lnTo>
                <a:lnTo>
                  <a:pt x="2839864" y="3735915"/>
                </a:lnTo>
                <a:lnTo>
                  <a:pt x="2806058" y="3755428"/>
                </a:lnTo>
                <a:lnTo>
                  <a:pt x="2776153" y="3774941"/>
                </a:lnTo>
                <a:lnTo>
                  <a:pt x="2744948" y="3795754"/>
                </a:lnTo>
                <a:lnTo>
                  <a:pt x="2715043" y="3815267"/>
                </a:lnTo>
                <a:lnTo>
                  <a:pt x="2683838" y="3836080"/>
                </a:lnTo>
                <a:lnTo>
                  <a:pt x="2655233" y="3859496"/>
                </a:lnTo>
                <a:lnTo>
                  <a:pt x="2627929" y="3880309"/>
                </a:lnTo>
                <a:lnTo>
                  <a:pt x="2598024" y="3902423"/>
                </a:lnTo>
                <a:lnTo>
                  <a:pt x="2572019" y="3927140"/>
                </a:lnTo>
                <a:lnTo>
                  <a:pt x="2543415" y="3950555"/>
                </a:lnTo>
                <a:lnTo>
                  <a:pt x="2517410" y="3973970"/>
                </a:lnTo>
                <a:lnTo>
                  <a:pt x="2491406" y="3998686"/>
                </a:lnTo>
                <a:lnTo>
                  <a:pt x="2465402" y="4024703"/>
                </a:lnTo>
                <a:lnTo>
                  <a:pt x="2440697" y="4050720"/>
                </a:lnTo>
                <a:lnTo>
                  <a:pt x="2415993" y="4075436"/>
                </a:lnTo>
                <a:lnTo>
                  <a:pt x="2391289" y="4104054"/>
                </a:lnTo>
                <a:lnTo>
                  <a:pt x="2367885" y="4130071"/>
                </a:lnTo>
                <a:lnTo>
                  <a:pt x="2345782" y="4157389"/>
                </a:lnTo>
                <a:lnTo>
                  <a:pt x="2322378" y="4187308"/>
                </a:lnTo>
                <a:lnTo>
                  <a:pt x="2300274" y="4214626"/>
                </a:lnTo>
                <a:lnTo>
                  <a:pt x="2279471" y="4245846"/>
                </a:lnTo>
                <a:lnTo>
                  <a:pt x="2257367" y="4274465"/>
                </a:lnTo>
                <a:lnTo>
                  <a:pt x="2236563" y="4304384"/>
                </a:lnTo>
                <a:lnTo>
                  <a:pt x="2217060" y="4335604"/>
                </a:lnTo>
                <a:lnTo>
                  <a:pt x="2196257" y="4366825"/>
                </a:lnTo>
                <a:lnTo>
                  <a:pt x="2176753" y="4399346"/>
                </a:lnTo>
                <a:lnTo>
                  <a:pt x="2158550" y="4430566"/>
                </a:lnTo>
                <a:lnTo>
                  <a:pt x="2140347" y="4463087"/>
                </a:lnTo>
                <a:lnTo>
                  <a:pt x="2120844" y="4496909"/>
                </a:lnTo>
                <a:lnTo>
                  <a:pt x="2103941" y="4529430"/>
                </a:lnTo>
                <a:lnTo>
                  <a:pt x="2087039" y="4564553"/>
                </a:lnTo>
                <a:lnTo>
                  <a:pt x="2071436" y="4598375"/>
                </a:lnTo>
                <a:lnTo>
                  <a:pt x="2054533" y="4632197"/>
                </a:lnTo>
                <a:lnTo>
                  <a:pt x="2023328" y="4703743"/>
                </a:lnTo>
                <a:lnTo>
                  <a:pt x="2009026" y="4740167"/>
                </a:lnTo>
                <a:lnTo>
                  <a:pt x="1994723" y="4776591"/>
                </a:lnTo>
                <a:lnTo>
                  <a:pt x="1979121" y="4814315"/>
                </a:lnTo>
                <a:lnTo>
                  <a:pt x="1966118" y="4852039"/>
                </a:lnTo>
                <a:lnTo>
                  <a:pt x="1953116" y="4891065"/>
                </a:lnTo>
                <a:lnTo>
                  <a:pt x="1940114" y="4928789"/>
                </a:lnTo>
                <a:lnTo>
                  <a:pt x="1928412" y="4967815"/>
                </a:lnTo>
                <a:lnTo>
                  <a:pt x="1915410" y="5006840"/>
                </a:lnTo>
                <a:lnTo>
                  <a:pt x="1903708" y="5047166"/>
                </a:lnTo>
                <a:lnTo>
                  <a:pt x="1893306" y="5087492"/>
                </a:lnTo>
                <a:lnTo>
                  <a:pt x="1872503" y="5169445"/>
                </a:lnTo>
                <a:lnTo>
                  <a:pt x="1851699" y="5252699"/>
                </a:lnTo>
                <a:lnTo>
                  <a:pt x="1843898" y="5295627"/>
                </a:lnTo>
                <a:lnTo>
                  <a:pt x="1834797" y="5338555"/>
                </a:lnTo>
                <a:lnTo>
                  <a:pt x="1826995" y="5382784"/>
                </a:lnTo>
                <a:lnTo>
                  <a:pt x="1819194" y="5427012"/>
                </a:lnTo>
                <a:lnTo>
                  <a:pt x="1811393" y="5469940"/>
                </a:lnTo>
                <a:lnTo>
                  <a:pt x="1803591" y="5515470"/>
                </a:lnTo>
                <a:lnTo>
                  <a:pt x="1786688" y="5616936"/>
                </a:lnTo>
                <a:lnTo>
                  <a:pt x="1622861" y="6647204"/>
                </a:lnTo>
                <a:lnTo>
                  <a:pt x="1589874" y="6858000"/>
                </a:lnTo>
                <a:lnTo>
                  <a:pt x="0" y="6858000"/>
                </a:lnTo>
                <a:lnTo>
                  <a:pt x="46999" y="6561348"/>
                </a:lnTo>
                <a:lnTo>
                  <a:pt x="134113" y="6003286"/>
                </a:lnTo>
                <a:lnTo>
                  <a:pt x="221228" y="5445224"/>
                </a:lnTo>
                <a:lnTo>
                  <a:pt x="308342" y="4887162"/>
                </a:lnTo>
                <a:lnTo>
                  <a:pt x="396757" y="4329100"/>
                </a:lnTo>
                <a:lnTo>
                  <a:pt x="483871" y="3771038"/>
                </a:lnTo>
                <a:lnTo>
                  <a:pt x="570986" y="3212976"/>
                </a:lnTo>
                <a:lnTo>
                  <a:pt x="658100" y="2653613"/>
                </a:lnTo>
                <a:lnTo>
                  <a:pt x="746515" y="2095551"/>
                </a:lnTo>
                <a:lnTo>
                  <a:pt x="833630" y="1537490"/>
                </a:lnTo>
                <a:lnTo>
                  <a:pt x="920744" y="979427"/>
                </a:lnTo>
                <a:lnTo>
                  <a:pt x="1007859" y="4213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71D2AE1-CF42-44FA-B22E-F9E17FD2016E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Picture Placeholder 10">
            <a:extLst>
              <a:ext uri="{FF2B5EF4-FFF2-40B4-BE49-F238E27FC236}">
                <a16:creationId xmlns:a16="http://schemas.microsoft.com/office/drawing/2014/main" id="{109AB2DB-513A-F052-3686-E35B8011E570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015644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F47D7DC-24B4-1EF8-3AD5-5A6AD1A27C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95800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7C7F589-8F92-9F47-A29F-2829C617CFA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295800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9064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acts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3ADF43-4DF8-66CC-D666-F553ADE4B990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2886644" y="0"/>
            <a:ext cx="6418712" cy="6858000"/>
          </a:xfrm>
          <a:custGeom>
            <a:avLst/>
            <a:gdLst>
              <a:gd name="connsiteX0" fmla="*/ 1074616 w 6418712"/>
              <a:gd name="connsiteY0" fmla="*/ 0 h 6858000"/>
              <a:gd name="connsiteX1" fmla="*/ 2665972 w 6418712"/>
              <a:gd name="connsiteY1" fmla="*/ 0 h 6858000"/>
              <a:gd name="connsiteX2" fmla="*/ 2596723 w 6418712"/>
              <a:gd name="connsiteY2" fmla="*/ 442179 h 6858000"/>
              <a:gd name="connsiteX3" fmla="*/ 2508309 w 6418712"/>
              <a:gd name="connsiteY3" fmla="*/ 1008046 h 6858000"/>
              <a:gd name="connsiteX4" fmla="*/ 2419894 w 6418712"/>
              <a:gd name="connsiteY4" fmla="*/ 1572612 h 6858000"/>
              <a:gd name="connsiteX5" fmla="*/ 2330179 w 6418712"/>
              <a:gd name="connsiteY5" fmla="*/ 2137179 h 6858000"/>
              <a:gd name="connsiteX6" fmla="*/ 2241764 w 6418712"/>
              <a:gd name="connsiteY6" fmla="*/ 2701745 h 6858000"/>
              <a:gd name="connsiteX7" fmla="*/ 2154650 w 6418712"/>
              <a:gd name="connsiteY7" fmla="*/ 3266311 h 6858000"/>
              <a:gd name="connsiteX8" fmla="*/ 2673436 w 6418712"/>
              <a:gd name="connsiteY8" fmla="*/ 2701745 h 6858000"/>
              <a:gd name="connsiteX9" fmla="*/ 3193523 w 6418712"/>
              <a:gd name="connsiteY9" fmla="*/ 2137179 h 6858000"/>
              <a:gd name="connsiteX10" fmla="*/ 3712309 w 6418712"/>
              <a:gd name="connsiteY10" fmla="*/ 1572612 h 6858000"/>
              <a:gd name="connsiteX11" fmla="*/ 4233697 w 6418712"/>
              <a:gd name="connsiteY11" fmla="*/ 1008046 h 6858000"/>
              <a:gd name="connsiteX12" fmla="*/ 4752483 w 6418712"/>
              <a:gd name="connsiteY12" fmla="*/ 442179 h 6858000"/>
              <a:gd name="connsiteX13" fmla="*/ 5159825 w 6418712"/>
              <a:gd name="connsiteY13" fmla="*/ 0 h 6858000"/>
              <a:gd name="connsiteX14" fmla="*/ 6418712 w 6418712"/>
              <a:gd name="connsiteY14" fmla="*/ 0 h 6858000"/>
              <a:gd name="connsiteX15" fmla="*/ 5682138 w 6418712"/>
              <a:gd name="connsiteY15" fmla="*/ 788203 h 6858000"/>
              <a:gd name="connsiteX16" fmla="*/ 4727779 w 6418712"/>
              <a:gd name="connsiteY16" fmla="*/ 1808065 h 6858000"/>
              <a:gd name="connsiteX17" fmla="*/ 3773420 w 6418712"/>
              <a:gd name="connsiteY17" fmla="*/ 2829227 h 6858000"/>
              <a:gd name="connsiteX18" fmla="*/ 3817627 w 6418712"/>
              <a:gd name="connsiteY18" fmla="*/ 2825325 h 6858000"/>
              <a:gd name="connsiteX19" fmla="*/ 3859234 w 6418712"/>
              <a:gd name="connsiteY19" fmla="*/ 2821422 h 6858000"/>
              <a:gd name="connsiteX20" fmla="*/ 3903441 w 6418712"/>
              <a:gd name="connsiteY20" fmla="*/ 2816219 h 6858000"/>
              <a:gd name="connsiteX21" fmla="*/ 3947649 w 6418712"/>
              <a:gd name="connsiteY21" fmla="*/ 2813617 h 6858000"/>
              <a:gd name="connsiteX22" fmla="*/ 3991856 w 6418712"/>
              <a:gd name="connsiteY22" fmla="*/ 2811016 h 6858000"/>
              <a:gd name="connsiteX23" fmla="*/ 4037364 w 6418712"/>
              <a:gd name="connsiteY23" fmla="*/ 2809715 h 6858000"/>
              <a:gd name="connsiteX24" fmla="*/ 4084172 w 6418712"/>
              <a:gd name="connsiteY24" fmla="*/ 2808414 h 6858000"/>
              <a:gd name="connsiteX25" fmla="*/ 4128379 w 6418712"/>
              <a:gd name="connsiteY25" fmla="*/ 2807113 h 6858000"/>
              <a:gd name="connsiteX26" fmla="*/ 4190789 w 6418712"/>
              <a:gd name="connsiteY26" fmla="*/ 2808414 h 6858000"/>
              <a:gd name="connsiteX27" fmla="*/ 4253200 w 6418712"/>
              <a:gd name="connsiteY27" fmla="*/ 2809715 h 6858000"/>
              <a:gd name="connsiteX28" fmla="*/ 4314310 w 6418712"/>
              <a:gd name="connsiteY28" fmla="*/ 2813617 h 6858000"/>
              <a:gd name="connsiteX29" fmla="*/ 4374120 w 6418712"/>
              <a:gd name="connsiteY29" fmla="*/ 2818821 h 6858000"/>
              <a:gd name="connsiteX30" fmla="*/ 4433930 w 6418712"/>
              <a:gd name="connsiteY30" fmla="*/ 2825325 h 6858000"/>
              <a:gd name="connsiteX31" fmla="*/ 4491139 w 6418712"/>
              <a:gd name="connsiteY31" fmla="*/ 2831829 h 6858000"/>
              <a:gd name="connsiteX32" fmla="*/ 4549649 w 6418712"/>
              <a:gd name="connsiteY32" fmla="*/ 2840935 h 6858000"/>
              <a:gd name="connsiteX33" fmla="*/ 4606859 w 6418712"/>
              <a:gd name="connsiteY33" fmla="*/ 2850041 h 6858000"/>
              <a:gd name="connsiteX34" fmla="*/ 4662768 w 6418712"/>
              <a:gd name="connsiteY34" fmla="*/ 2860447 h 6858000"/>
              <a:gd name="connsiteX35" fmla="*/ 4718677 w 6418712"/>
              <a:gd name="connsiteY35" fmla="*/ 2872155 h 6858000"/>
              <a:gd name="connsiteX36" fmla="*/ 4771986 w 6418712"/>
              <a:gd name="connsiteY36" fmla="*/ 2886465 h 6858000"/>
              <a:gd name="connsiteX37" fmla="*/ 4826595 w 6418712"/>
              <a:gd name="connsiteY37" fmla="*/ 2900774 h 6858000"/>
              <a:gd name="connsiteX38" fmla="*/ 4878604 w 6418712"/>
              <a:gd name="connsiteY38" fmla="*/ 2916384 h 6858000"/>
              <a:gd name="connsiteX39" fmla="*/ 4931913 w 6418712"/>
              <a:gd name="connsiteY39" fmla="*/ 2933295 h 6858000"/>
              <a:gd name="connsiteX40" fmla="*/ 4982621 w 6418712"/>
              <a:gd name="connsiteY40" fmla="*/ 2951507 h 6858000"/>
              <a:gd name="connsiteX41" fmla="*/ 5032030 w 6418712"/>
              <a:gd name="connsiteY41" fmla="*/ 2969718 h 6858000"/>
              <a:gd name="connsiteX42" fmla="*/ 5081438 w 6418712"/>
              <a:gd name="connsiteY42" fmla="*/ 2990532 h 6858000"/>
              <a:gd name="connsiteX43" fmla="*/ 5130846 w 6418712"/>
              <a:gd name="connsiteY43" fmla="*/ 3011345 h 6858000"/>
              <a:gd name="connsiteX44" fmla="*/ 5177654 w 6418712"/>
              <a:gd name="connsiteY44" fmla="*/ 3033460 h 6858000"/>
              <a:gd name="connsiteX45" fmla="*/ 5224462 w 6418712"/>
              <a:gd name="connsiteY45" fmla="*/ 3058176 h 6858000"/>
              <a:gd name="connsiteX46" fmla="*/ 5269969 w 6418712"/>
              <a:gd name="connsiteY46" fmla="*/ 3081591 h 6858000"/>
              <a:gd name="connsiteX47" fmla="*/ 5314177 w 6418712"/>
              <a:gd name="connsiteY47" fmla="*/ 3107608 h 6858000"/>
              <a:gd name="connsiteX48" fmla="*/ 5358384 w 6418712"/>
              <a:gd name="connsiteY48" fmla="*/ 3134926 h 6858000"/>
              <a:gd name="connsiteX49" fmla="*/ 5401291 w 6418712"/>
              <a:gd name="connsiteY49" fmla="*/ 3160942 h 6858000"/>
              <a:gd name="connsiteX50" fmla="*/ 5441598 w 6418712"/>
              <a:gd name="connsiteY50" fmla="*/ 3189561 h 6858000"/>
              <a:gd name="connsiteX51" fmla="*/ 5483205 w 6418712"/>
              <a:gd name="connsiteY51" fmla="*/ 3219480 h 6858000"/>
              <a:gd name="connsiteX52" fmla="*/ 5522211 w 6418712"/>
              <a:gd name="connsiteY52" fmla="*/ 3249400 h 6858000"/>
              <a:gd name="connsiteX53" fmla="*/ 5561218 w 6418712"/>
              <a:gd name="connsiteY53" fmla="*/ 3280620 h 6858000"/>
              <a:gd name="connsiteX54" fmla="*/ 5597624 w 6418712"/>
              <a:gd name="connsiteY54" fmla="*/ 3313141 h 6858000"/>
              <a:gd name="connsiteX55" fmla="*/ 5634030 w 6418712"/>
              <a:gd name="connsiteY55" fmla="*/ 3346963 h 6858000"/>
              <a:gd name="connsiteX56" fmla="*/ 5669136 w 6418712"/>
              <a:gd name="connsiteY56" fmla="*/ 3380785 h 6858000"/>
              <a:gd name="connsiteX57" fmla="*/ 5704242 w 6418712"/>
              <a:gd name="connsiteY57" fmla="*/ 3415908 h 6858000"/>
              <a:gd name="connsiteX58" fmla="*/ 5736747 w 6418712"/>
              <a:gd name="connsiteY58" fmla="*/ 3452332 h 6858000"/>
              <a:gd name="connsiteX59" fmla="*/ 5769253 w 6418712"/>
              <a:gd name="connsiteY59" fmla="*/ 3488755 h 6858000"/>
              <a:gd name="connsiteX60" fmla="*/ 5799158 w 6418712"/>
              <a:gd name="connsiteY60" fmla="*/ 3525179 h 6858000"/>
              <a:gd name="connsiteX61" fmla="*/ 5829062 w 6418712"/>
              <a:gd name="connsiteY61" fmla="*/ 3564204 h 6858000"/>
              <a:gd name="connsiteX62" fmla="*/ 5857667 w 6418712"/>
              <a:gd name="connsiteY62" fmla="*/ 3603229 h 6858000"/>
              <a:gd name="connsiteX63" fmla="*/ 5883672 w 6418712"/>
              <a:gd name="connsiteY63" fmla="*/ 3643556 h 6858000"/>
              <a:gd name="connsiteX64" fmla="*/ 5910976 w 6418712"/>
              <a:gd name="connsiteY64" fmla="*/ 3683882 h 6858000"/>
              <a:gd name="connsiteX65" fmla="*/ 5935680 w 6418712"/>
              <a:gd name="connsiteY65" fmla="*/ 3725509 h 6858000"/>
              <a:gd name="connsiteX66" fmla="*/ 5960384 w 6418712"/>
              <a:gd name="connsiteY66" fmla="*/ 3768437 h 6858000"/>
              <a:gd name="connsiteX67" fmla="*/ 5982488 w 6418712"/>
              <a:gd name="connsiteY67" fmla="*/ 3811364 h 6858000"/>
              <a:gd name="connsiteX68" fmla="*/ 6003292 w 6418712"/>
              <a:gd name="connsiteY68" fmla="*/ 3855593 h 6858000"/>
              <a:gd name="connsiteX69" fmla="*/ 6022794 w 6418712"/>
              <a:gd name="connsiteY69" fmla="*/ 3899822 h 6858000"/>
              <a:gd name="connsiteX70" fmla="*/ 6042298 w 6418712"/>
              <a:gd name="connsiteY70" fmla="*/ 3945351 h 6858000"/>
              <a:gd name="connsiteX71" fmla="*/ 6059200 w 6418712"/>
              <a:gd name="connsiteY71" fmla="*/ 3989580 h 6858000"/>
              <a:gd name="connsiteX72" fmla="*/ 6074803 w 6418712"/>
              <a:gd name="connsiteY72" fmla="*/ 4037711 h 6858000"/>
              <a:gd name="connsiteX73" fmla="*/ 6089106 w 6418712"/>
              <a:gd name="connsiteY73" fmla="*/ 4084542 h 6858000"/>
              <a:gd name="connsiteX74" fmla="*/ 6103408 w 6418712"/>
              <a:gd name="connsiteY74" fmla="*/ 4131372 h 6858000"/>
              <a:gd name="connsiteX75" fmla="*/ 6115110 w 6418712"/>
              <a:gd name="connsiteY75" fmla="*/ 4180804 h 6858000"/>
              <a:gd name="connsiteX76" fmla="*/ 6126812 w 6418712"/>
              <a:gd name="connsiteY76" fmla="*/ 4228935 h 6858000"/>
              <a:gd name="connsiteX77" fmla="*/ 6135914 w 6418712"/>
              <a:gd name="connsiteY77" fmla="*/ 4279668 h 6858000"/>
              <a:gd name="connsiteX78" fmla="*/ 6143714 w 6418712"/>
              <a:gd name="connsiteY78" fmla="*/ 4329100 h 6858000"/>
              <a:gd name="connsiteX79" fmla="*/ 6150216 w 6418712"/>
              <a:gd name="connsiteY79" fmla="*/ 4379833 h 6858000"/>
              <a:gd name="connsiteX80" fmla="*/ 6155416 w 6418712"/>
              <a:gd name="connsiteY80" fmla="*/ 4431867 h 6858000"/>
              <a:gd name="connsiteX81" fmla="*/ 6158017 w 6418712"/>
              <a:gd name="connsiteY81" fmla="*/ 4483901 h 6858000"/>
              <a:gd name="connsiteX82" fmla="*/ 6160618 w 6418712"/>
              <a:gd name="connsiteY82" fmla="*/ 4534634 h 6858000"/>
              <a:gd name="connsiteX83" fmla="*/ 6161918 w 6418712"/>
              <a:gd name="connsiteY83" fmla="*/ 4587968 h 6858000"/>
              <a:gd name="connsiteX84" fmla="*/ 6161918 w 6418712"/>
              <a:gd name="connsiteY84" fmla="*/ 4642604 h 6858000"/>
              <a:gd name="connsiteX85" fmla="*/ 6159318 w 6418712"/>
              <a:gd name="connsiteY85" fmla="*/ 4694637 h 6858000"/>
              <a:gd name="connsiteX86" fmla="*/ 6155416 w 6418712"/>
              <a:gd name="connsiteY86" fmla="*/ 4749273 h 6858000"/>
              <a:gd name="connsiteX87" fmla="*/ 6151516 w 6418712"/>
              <a:gd name="connsiteY87" fmla="*/ 4805209 h 6858000"/>
              <a:gd name="connsiteX88" fmla="*/ 6145015 w 6418712"/>
              <a:gd name="connsiteY88" fmla="*/ 4858544 h 6858000"/>
              <a:gd name="connsiteX89" fmla="*/ 6137214 w 6418712"/>
              <a:gd name="connsiteY89" fmla="*/ 4914480 h 6858000"/>
              <a:gd name="connsiteX90" fmla="*/ 6077404 w 6418712"/>
              <a:gd name="connsiteY90" fmla="*/ 5298229 h 6858000"/>
              <a:gd name="connsiteX91" fmla="*/ 5986388 w 6418712"/>
              <a:gd name="connsiteY91" fmla="*/ 5879706 h 6858000"/>
              <a:gd name="connsiteX92" fmla="*/ 5895374 w 6418712"/>
              <a:gd name="connsiteY92" fmla="*/ 6462484 h 6858000"/>
              <a:gd name="connsiteX93" fmla="*/ 5890172 w 6418712"/>
              <a:gd name="connsiteY93" fmla="*/ 6500209 h 6858000"/>
              <a:gd name="connsiteX94" fmla="*/ 5883672 w 6418712"/>
              <a:gd name="connsiteY94" fmla="*/ 6539234 h 6858000"/>
              <a:gd name="connsiteX95" fmla="*/ 5877170 w 6418712"/>
              <a:gd name="connsiteY95" fmla="*/ 6612081 h 6858000"/>
              <a:gd name="connsiteX96" fmla="*/ 5874570 w 6418712"/>
              <a:gd name="connsiteY96" fmla="*/ 6648505 h 6858000"/>
              <a:gd name="connsiteX97" fmla="*/ 5873270 w 6418712"/>
              <a:gd name="connsiteY97" fmla="*/ 6682327 h 6858000"/>
              <a:gd name="connsiteX98" fmla="*/ 5871970 w 6418712"/>
              <a:gd name="connsiteY98" fmla="*/ 6717450 h 6858000"/>
              <a:gd name="connsiteX99" fmla="*/ 5870669 w 6418712"/>
              <a:gd name="connsiteY99" fmla="*/ 6751271 h 6858000"/>
              <a:gd name="connsiteX100" fmla="*/ 5870669 w 6418712"/>
              <a:gd name="connsiteY100" fmla="*/ 6785093 h 6858000"/>
              <a:gd name="connsiteX101" fmla="*/ 5870669 w 6418712"/>
              <a:gd name="connsiteY101" fmla="*/ 6817614 h 6858000"/>
              <a:gd name="connsiteX102" fmla="*/ 5871493 w 6418712"/>
              <a:gd name="connsiteY102" fmla="*/ 6858000 h 6858000"/>
              <a:gd name="connsiteX103" fmla="*/ 4402543 w 6418712"/>
              <a:gd name="connsiteY103" fmla="*/ 6858000 h 6858000"/>
              <a:gd name="connsiteX104" fmla="*/ 4400124 w 6418712"/>
              <a:gd name="connsiteY104" fmla="*/ 6850136 h 6858000"/>
              <a:gd name="connsiteX105" fmla="*/ 4389723 w 6418712"/>
              <a:gd name="connsiteY105" fmla="*/ 6815013 h 6858000"/>
              <a:gd name="connsiteX106" fmla="*/ 4380621 w 6418712"/>
              <a:gd name="connsiteY106" fmla="*/ 6779890 h 6858000"/>
              <a:gd name="connsiteX107" fmla="*/ 4372820 w 6418712"/>
              <a:gd name="connsiteY107" fmla="*/ 6742166 h 6858000"/>
              <a:gd name="connsiteX108" fmla="*/ 4366319 w 6418712"/>
              <a:gd name="connsiteY108" fmla="*/ 6707043 h 6858000"/>
              <a:gd name="connsiteX109" fmla="*/ 4359818 w 6418712"/>
              <a:gd name="connsiteY109" fmla="*/ 6668017 h 6858000"/>
              <a:gd name="connsiteX110" fmla="*/ 4353316 w 6418712"/>
              <a:gd name="connsiteY110" fmla="*/ 6630293 h 6858000"/>
              <a:gd name="connsiteX111" fmla="*/ 4348116 w 6418712"/>
              <a:gd name="connsiteY111" fmla="*/ 6591268 h 6858000"/>
              <a:gd name="connsiteX112" fmla="*/ 4344215 w 6418712"/>
              <a:gd name="connsiteY112" fmla="*/ 6552242 h 6858000"/>
              <a:gd name="connsiteX113" fmla="*/ 4341615 w 6418712"/>
              <a:gd name="connsiteY113" fmla="*/ 6511916 h 6858000"/>
              <a:gd name="connsiteX114" fmla="*/ 4340314 w 6418712"/>
              <a:gd name="connsiteY114" fmla="*/ 6471590 h 6858000"/>
              <a:gd name="connsiteX115" fmla="*/ 4339014 w 6418712"/>
              <a:gd name="connsiteY115" fmla="*/ 6429963 h 6858000"/>
              <a:gd name="connsiteX116" fmla="*/ 4339014 w 6418712"/>
              <a:gd name="connsiteY116" fmla="*/ 6388336 h 6858000"/>
              <a:gd name="connsiteX117" fmla="*/ 4340314 w 6418712"/>
              <a:gd name="connsiteY117" fmla="*/ 6345408 h 6858000"/>
              <a:gd name="connsiteX118" fmla="*/ 4342915 w 6418712"/>
              <a:gd name="connsiteY118" fmla="*/ 6302480 h 6858000"/>
              <a:gd name="connsiteX119" fmla="*/ 4345515 w 6418712"/>
              <a:gd name="connsiteY119" fmla="*/ 6258252 h 6858000"/>
              <a:gd name="connsiteX120" fmla="*/ 4349416 w 6418712"/>
              <a:gd name="connsiteY120" fmla="*/ 6212722 h 6858000"/>
              <a:gd name="connsiteX121" fmla="*/ 4354617 w 6418712"/>
              <a:gd name="connsiteY121" fmla="*/ 6168493 h 6858000"/>
              <a:gd name="connsiteX122" fmla="*/ 4361118 w 6418712"/>
              <a:gd name="connsiteY122" fmla="*/ 6122964 h 6858000"/>
              <a:gd name="connsiteX123" fmla="*/ 4367619 w 6418712"/>
              <a:gd name="connsiteY123" fmla="*/ 6077434 h 6858000"/>
              <a:gd name="connsiteX124" fmla="*/ 4478137 w 6418712"/>
              <a:gd name="connsiteY124" fmla="*/ 5363271 h 6858000"/>
              <a:gd name="connsiteX125" fmla="*/ 4591256 w 6418712"/>
              <a:gd name="connsiteY125" fmla="*/ 4649108 h 6858000"/>
              <a:gd name="connsiteX126" fmla="*/ 4599057 w 6418712"/>
              <a:gd name="connsiteY126" fmla="*/ 4599676 h 6858000"/>
              <a:gd name="connsiteX127" fmla="*/ 4604258 w 6418712"/>
              <a:gd name="connsiteY127" fmla="*/ 4551545 h 6858000"/>
              <a:gd name="connsiteX128" fmla="*/ 4608159 w 6418712"/>
              <a:gd name="connsiteY128" fmla="*/ 4506015 h 6858000"/>
              <a:gd name="connsiteX129" fmla="*/ 4610759 w 6418712"/>
              <a:gd name="connsiteY129" fmla="*/ 4460485 h 6858000"/>
              <a:gd name="connsiteX130" fmla="*/ 4612060 w 6418712"/>
              <a:gd name="connsiteY130" fmla="*/ 4417558 h 6858000"/>
              <a:gd name="connsiteX131" fmla="*/ 4612060 w 6418712"/>
              <a:gd name="connsiteY131" fmla="*/ 4373329 h 6858000"/>
              <a:gd name="connsiteX132" fmla="*/ 4610759 w 6418712"/>
              <a:gd name="connsiteY132" fmla="*/ 4331702 h 6858000"/>
              <a:gd name="connsiteX133" fmla="*/ 4609459 w 6418712"/>
              <a:gd name="connsiteY133" fmla="*/ 4290075 h 6858000"/>
              <a:gd name="connsiteX134" fmla="*/ 4605559 w 6418712"/>
              <a:gd name="connsiteY134" fmla="*/ 4251050 h 6858000"/>
              <a:gd name="connsiteX135" fmla="*/ 4600358 w 6418712"/>
              <a:gd name="connsiteY135" fmla="*/ 4210723 h 6858000"/>
              <a:gd name="connsiteX136" fmla="*/ 4593857 w 6418712"/>
              <a:gd name="connsiteY136" fmla="*/ 4174300 h 6858000"/>
              <a:gd name="connsiteX137" fmla="*/ 4587355 w 6418712"/>
              <a:gd name="connsiteY137" fmla="*/ 4136575 h 6858000"/>
              <a:gd name="connsiteX138" fmla="*/ 4579554 w 6418712"/>
              <a:gd name="connsiteY138" fmla="*/ 4101453 h 6858000"/>
              <a:gd name="connsiteX139" fmla="*/ 4569152 w 6418712"/>
              <a:gd name="connsiteY139" fmla="*/ 4066330 h 6858000"/>
              <a:gd name="connsiteX140" fmla="*/ 4557451 w 6418712"/>
              <a:gd name="connsiteY140" fmla="*/ 4032508 h 6858000"/>
              <a:gd name="connsiteX141" fmla="*/ 4545749 w 6418712"/>
              <a:gd name="connsiteY141" fmla="*/ 3998686 h 6858000"/>
              <a:gd name="connsiteX142" fmla="*/ 4534047 w 6418712"/>
              <a:gd name="connsiteY142" fmla="*/ 3967466 h 6858000"/>
              <a:gd name="connsiteX143" fmla="*/ 4519744 w 6418712"/>
              <a:gd name="connsiteY143" fmla="*/ 3937546 h 6858000"/>
              <a:gd name="connsiteX144" fmla="*/ 4505442 w 6418712"/>
              <a:gd name="connsiteY144" fmla="*/ 3907627 h 6858000"/>
              <a:gd name="connsiteX145" fmla="*/ 4488539 w 6418712"/>
              <a:gd name="connsiteY145" fmla="*/ 3879008 h 6858000"/>
              <a:gd name="connsiteX146" fmla="*/ 4471636 w 6418712"/>
              <a:gd name="connsiteY146" fmla="*/ 3851691 h 6858000"/>
              <a:gd name="connsiteX147" fmla="*/ 4454733 w 6418712"/>
              <a:gd name="connsiteY147" fmla="*/ 3824373 h 6858000"/>
              <a:gd name="connsiteX148" fmla="*/ 4435230 w 6418712"/>
              <a:gd name="connsiteY148" fmla="*/ 3799657 h 6858000"/>
              <a:gd name="connsiteX149" fmla="*/ 4415727 w 6418712"/>
              <a:gd name="connsiteY149" fmla="*/ 3774941 h 6858000"/>
              <a:gd name="connsiteX150" fmla="*/ 4394923 w 6418712"/>
              <a:gd name="connsiteY150" fmla="*/ 3751526 h 6858000"/>
              <a:gd name="connsiteX151" fmla="*/ 4374120 w 6418712"/>
              <a:gd name="connsiteY151" fmla="*/ 3729411 h 6858000"/>
              <a:gd name="connsiteX152" fmla="*/ 4350716 w 6418712"/>
              <a:gd name="connsiteY152" fmla="*/ 3707297 h 6858000"/>
              <a:gd name="connsiteX153" fmla="*/ 4328612 w 6418712"/>
              <a:gd name="connsiteY153" fmla="*/ 3687784 h 6858000"/>
              <a:gd name="connsiteX154" fmla="*/ 4305208 w 6418712"/>
              <a:gd name="connsiteY154" fmla="*/ 3666971 h 6858000"/>
              <a:gd name="connsiteX155" fmla="*/ 4279204 w 6418712"/>
              <a:gd name="connsiteY155" fmla="*/ 3648759 h 6858000"/>
              <a:gd name="connsiteX156" fmla="*/ 4254500 w 6418712"/>
              <a:gd name="connsiteY156" fmla="*/ 3631848 h 6858000"/>
              <a:gd name="connsiteX157" fmla="*/ 4228496 w 6418712"/>
              <a:gd name="connsiteY157" fmla="*/ 3614937 h 6858000"/>
              <a:gd name="connsiteX158" fmla="*/ 4201191 w 6418712"/>
              <a:gd name="connsiteY158" fmla="*/ 3599327 h 6858000"/>
              <a:gd name="connsiteX159" fmla="*/ 4173887 w 6418712"/>
              <a:gd name="connsiteY159" fmla="*/ 3585018 h 6858000"/>
              <a:gd name="connsiteX160" fmla="*/ 4145282 w 6418712"/>
              <a:gd name="connsiteY160" fmla="*/ 3570708 h 6858000"/>
              <a:gd name="connsiteX161" fmla="*/ 4116677 w 6418712"/>
              <a:gd name="connsiteY161" fmla="*/ 3559001 h 6858000"/>
              <a:gd name="connsiteX162" fmla="*/ 4088072 w 6418712"/>
              <a:gd name="connsiteY162" fmla="*/ 3547293 h 6858000"/>
              <a:gd name="connsiteX163" fmla="*/ 4058167 w 6418712"/>
              <a:gd name="connsiteY163" fmla="*/ 3536886 h 6858000"/>
              <a:gd name="connsiteX164" fmla="*/ 4028262 w 6418712"/>
              <a:gd name="connsiteY164" fmla="*/ 3526480 h 6858000"/>
              <a:gd name="connsiteX165" fmla="*/ 3995757 w 6418712"/>
              <a:gd name="connsiteY165" fmla="*/ 3517374 h 6858000"/>
              <a:gd name="connsiteX166" fmla="*/ 3964552 w 6418712"/>
              <a:gd name="connsiteY166" fmla="*/ 3509569 h 6858000"/>
              <a:gd name="connsiteX167" fmla="*/ 3932046 w 6418712"/>
              <a:gd name="connsiteY167" fmla="*/ 3503064 h 6858000"/>
              <a:gd name="connsiteX168" fmla="*/ 3900841 w 6418712"/>
              <a:gd name="connsiteY168" fmla="*/ 3496560 h 6858000"/>
              <a:gd name="connsiteX169" fmla="*/ 3867035 w 6418712"/>
              <a:gd name="connsiteY169" fmla="*/ 3492658 h 6858000"/>
              <a:gd name="connsiteX170" fmla="*/ 3833230 w 6418712"/>
              <a:gd name="connsiteY170" fmla="*/ 3488755 h 6858000"/>
              <a:gd name="connsiteX171" fmla="*/ 3800724 w 6418712"/>
              <a:gd name="connsiteY171" fmla="*/ 3484853 h 6858000"/>
              <a:gd name="connsiteX172" fmla="*/ 3765618 w 6418712"/>
              <a:gd name="connsiteY172" fmla="*/ 3483552 h 6858000"/>
              <a:gd name="connsiteX173" fmla="*/ 3731813 w 6418712"/>
              <a:gd name="connsiteY173" fmla="*/ 3482251 h 6858000"/>
              <a:gd name="connsiteX174" fmla="*/ 3696707 w 6418712"/>
              <a:gd name="connsiteY174" fmla="*/ 3482251 h 6858000"/>
              <a:gd name="connsiteX175" fmla="*/ 3661601 w 6418712"/>
              <a:gd name="connsiteY175" fmla="*/ 3482251 h 6858000"/>
              <a:gd name="connsiteX176" fmla="*/ 3626495 w 6418712"/>
              <a:gd name="connsiteY176" fmla="*/ 3484853 h 6858000"/>
              <a:gd name="connsiteX177" fmla="*/ 3590089 w 6418712"/>
              <a:gd name="connsiteY177" fmla="*/ 3486153 h 6858000"/>
              <a:gd name="connsiteX178" fmla="*/ 3554983 w 6418712"/>
              <a:gd name="connsiteY178" fmla="*/ 3490056 h 6858000"/>
              <a:gd name="connsiteX179" fmla="*/ 3517277 w 6418712"/>
              <a:gd name="connsiteY179" fmla="*/ 3493959 h 6858000"/>
              <a:gd name="connsiteX180" fmla="*/ 3482171 w 6418712"/>
              <a:gd name="connsiteY180" fmla="*/ 3500463 h 6858000"/>
              <a:gd name="connsiteX181" fmla="*/ 3444465 w 6418712"/>
              <a:gd name="connsiteY181" fmla="*/ 3505666 h 6858000"/>
              <a:gd name="connsiteX182" fmla="*/ 3409359 w 6418712"/>
              <a:gd name="connsiteY182" fmla="*/ 3513471 h 6858000"/>
              <a:gd name="connsiteX183" fmla="*/ 3371653 w 6418712"/>
              <a:gd name="connsiteY183" fmla="*/ 3521276 h 6858000"/>
              <a:gd name="connsiteX184" fmla="*/ 3335247 w 6418712"/>
              <a:gd name="connsiteY184" fmla="*/ 3531683 h 6858000"/>
              <a:gd name="connsiteX185" fmla="*/ 3297540 w 6418712"/>
              <a:gd name="connsiteY185" fmla="*/ 3540789 h 6858000"/>
              <a:gd name="connsiteX186" fmla="*/ 3261134 w 6418712"/>
              <a:gd name="connsiteY186" fmla="*/ 3551196 h 6858000"/>
              <a:gd name="connsiteX187" fmla="*/ 3223428 w 6418712"/>
              <a:gd name="connsiteY187" fmla="*/ 3562903 h 6858000"/>
              <a:gd name="connsiteX188" fmla="*/ 3187022 w 6418712"/>
              <a:gd name="connsiteY188" fmla="*/ 3575912 h 6858000"/>
              <a:gd name="connsiteX189" fmla="*/ 3149316 w 6418712"/>
              <a:gd name="connsiteY189" fmla="*/ 3588920 h 6858000"/>
              <a:gd name="connsiteX190" fmla="*/ 3114210 w 6418712"/>
              <a:gd name="connsiteY190" fmla="*/ 3603229 h 6858000"/>
              <a:gd name="connsiteX191" fmla="*/ 3076503 w 6418712"/>
              <a:gd name="connsiteY191" fmla="*/ 3618840 h 6858000"/>
              <a:gd name="connsiteX192" fmla="*/ 3041398 w 6418712"/>
              <a:gd name="connsiteY192" fmla="*/ 3633149 h 6858000"/>
              <a:gd name="connsiteX193" fmla="*/ 3006292 w 6418712"/>
              <a:gd name="connsiteY193" fmla="*/ 3648759 h 6858000"/>
              <a:gd name="connsiteX194" fmla="*/ 2972486 w 6418712"/>
              <a:gd name="connsiteY194" fmla="*/ 3665670 h 6858000"/>
              <a:gd name="connsiteX195" fmla="*/ 2937380 w 6418712"/>
              <a:gd name="connsiteY195" fmla="*/ 3681280 h 6858000"/>
              <a:gd name="connsiteX196" fmla="*/ 2904875 w 6418712"/>
              <a:gd name="connsiteY196" fmla="*/ 3700793 h 6858000"/>
              <a:gd name="connsiteX197" fmla="*/ 2871069 w 6418712"/>
              <a:gd name="connsiteY197" fmla="*/ 3717704 h 6858000"/>
              <a:gd name="connsiteX198" fmla="*/ 2839864 w 6418712"/>
              <a:gd name="connsiteY198" fmla="*/ 3735915 h 6858000"/>
              <a:gd name="connsiteX199" fmla="*/ 2806058 w 6418712"/>
              <a:gd name="connsiteY199" fmla="*/ 3755428 h 6858000"/>
              <a:gd name="connsiteX200" fmla="*/ 2776153 w 6418712"/>
              <a:gd name="connsiteY200" fmla="*/ 3774941 h 6858000"/>
              <a:gd name="connsiteX201" fmla="*/ 2744948 w 6418712"/>
              <a:gd name="connsiteY201" fmla="*/ 3795754 h 6858000"/>
              <a:gd name="connsiteX202" fmla="*/ 2715043 w 6418712"/>
              <a:gd name="connsiteY202" fmla="*/ 3815267 h 6858000"/>
              <a:gd name="connsiteX203" fmla="*/ 2683838 w 6418712"/>
              <a:gd name="connsiteY203" fmla="*/ 3836080 h 6858000"/>
              <a:gd name="connsiteX204" fmla="*/ 2655233 w 6418712"/>
              <a:gd name="connsiteY204" fmla="*/ 3859496 h 6858000"/>
              <a:gd name="connsiteX205" fmla="*/ 2627929 w 6418712"/>
              <a:gd name="connsiteY205" fmla="*/ 3880309 h 6858000"/>
              <a:gd name="connsiteX206" fmla="*/ 2598024 w 6418712"/>
              <a:gd name="connsiteY206" fmla="*/ 3902423 h 6858000"/>
              <a:gd name="connsiteX207" fmla="*/ 2572019 w 6418712"/>
              <a:gd name="connsiteY207" fmla="*/ 3927140 h 6858000"/>
              <a:gd name="connsiteX208" fmla="*/ 2543415 w 6418712"/>
              <a:gd name="connsiteY208" fmla="*/ 3950555 h 6858000"/>
              <a:gd name="connsiteX209" fmla="*/ 2517410 w 6418712"/>
              <a:gd name="connsiteY209" fmla="*/ 3973970 h 6858000"/>
              <a:gd name="connsiteX210" fmla="*/ 2491406 w 6418712"/>
              <a:gd name="connsiteY210" fmla="*/ 3998686 h 6858000"/>
              <a:gd name="connsiteX211" fmla="*/ 2465402 w 6418712"/>
              <a:gd name="connsiteY211" fmla="*/ 4024703 h 6858000"/>
              <a:gd name="connsiteX212" fmla="*/ 2440697 w 6418712"/>
              <a:gd name="connsiteY212" fmla="*/ 4050720 h 6858000"/>
              <a:gd name="connsiteX213" fmla="*/ 2415993 w 6418712"/>
              <a:gd name="connsiteY213" fmla="*/ 4075436 h 6858000"/>
              <a:gd name="connsiteX214" fmla="*/ 2391289 w 6418712"/>
              <a:gd name="connsiteY214" fmla="*/ 4104054 h 6858000"/>
              <a:gd name="connsiteX215" fmla="*/ 2367885 w 6418712"/>
              <a:gd name="connsiteY215" fmla="*/ 4130071 h 6858000"/>
              <a:gd name="connsiteX216" fmla="*/ 2345782 w 6418712"/>
              <a:gd name="connsiteY216" fmla="*/ 4157389 h 6858000"/>
              <a:gd name="connsiteX217" fmla="*/ 2322378 w 6418712"/>
              <a:gd name="connsiteY217" fmla="*/ 4187308 h 6858000"/>
              <a:gd name="connsiteX218" fmla="*/ 2300274 w 6418712"/>
              <a:gd name="connsiteY218" fmla="*/ 4214626 h 6858000"/>
              <a:gd name="connsiteX219" fmla="*/ 2279471 w 6418712"/>
              <a:gd name="connsiteY219" fmla="*/ 4245846 h 6858000"/>
              <a:gd name="connsiteX220" fmla="*/ 2257367 w 6418712"/>
              <a:gd name="connsiteY220" fmla="*/ 4274465 h 6858000"/>
              <a:gd name="connsiteX221" fmla="*/ 2236563 w 6418712"/>
              <a:gd name="connsiteY221" fmla="*/ 4304384 h 6858000"/>
              <a:gd name="connsiteX222" fmla="*/ 2217060 w 6418712"/>
              <a:gd name="connsiteY222" fmla="*/ 4335604 h 6858000"/>
              <a:gd name="connsiteX223" fmla="*/ 2196257 w 6418712"/>
              <a:gd name="connsiteY223" fmla="*/ 4366825 h 6858000"/>
              <a:gd name="connsiteX224" fmla="*/ 2176753 w 6418712"/>
              <a:gd name="connsiteY224" fmla="*/ 4399346 h 6858000"/>
              <a:gd name="connsiteX225" fmla="*/ 2158550 w 6418712"/>
              <a:gd name="connsiteY225" fmla="*/ 4430566 h 6858000"/>
              <a:gd name="connsiteX226" fmla="*/ 2140347 w 6418712"/>
              <a:gd name="connsiteY226" fmla="*/ 4463087 h 6858000"/>
              <a:gd name="connsiteX227" fmla="*/ 2120844 w 6418712"/>
              <a:gd name="connsiteY227" fmla="*/ 4496909 h 6858000"/>
              <a:gd name="connsiteX228" fmla="*/ 2103941 w 6418712"/>
              <a:gd name="connsiteY228" fmla="*/ 4529430 h 6858000"/>
              <a:gd name="connsiteX229" fmla="*/ 2087039 w 6418712"/>
              <a:gd name="connsiteY229" fmla="*/ 4564553 h 6858000"/>
              <a:gd name="connsiteX230" fmla="*/ 2071436 w 6418712"/>
              <a:gd name="connsiteY230" fmla="*/ 4598375 h 6858000"/>
              <a:gd name="connsiteX231" fmla="*/ 2054533 w 6418712"/>
              <a:gd name="connsiteY231" fmla="*/ 4632197 h 6858000"/>
              <a:gd name="connsiteX232" fmla="*/ 2023328 w 6418712"/>
              <a:gd name="connsiteY232" fmla="*/ 4703743 h 6858000"/>
              <a:gd name="connsiteX233" fmla="*/ 2009026 w 6418712"/>
              <a:gd name="connsiteY233" fmla="*/ 4740167 h 6858000"/>
              <a:gd name="connsiteX234" fmla="*/ 1994723 w 6418712"/>
              <a:gd name="connsiteY234" fmla="*/ 4776591 h 6858000"/>
              <a:gd name="connsiteX235" fmla="*/ 1979121 w 6418712"/>
              <a:gd name="connsiteY235" fmla="*/ 4814315 h 6858000"/>
              <a:gd name="connsiteX236" fmla="*/ 1966118 w 6418712"/>
              <a:gd name="connsiteY236" fmla="*/ 4852039 h 6858000"/>
              <a:gd name="connsiteX237" fmla="*/ 1953116 w 6418712"/>
              <a:gd name="connsiteY237" fmla="*/ 4891065 h 6858000"/>
              <a:gd name="connsiteX238" fmla="*/ 1940114 w 6418712"/>
              <a:gd name="connsiteY238" fmla="*/ 4928789 h 6858000"/>
              <a:gd name="connsiteX239" fmla="*/ 1928412 w 6418712"/>
              <a:gd name="connsiteY239" fmla="*/ 4967815 h 6858000"/>
              <a:gd name="connsiteX240" fmla="*/ 1915410 w 6418712"/>
              <a:gd name="connsiteY240" fmla="*/ 5006840 h 6858000"/>
              <a:gd name="connsiteX241" fmla="*/ 1903708 w 6418712"/>
              <a:gd name="connsiteY241" fmla="*/ 5047166 h 6858000"/>
              <a:gd name="connsiteX242" fmla="*/ 1893306 w 6418712"/>
              <a:gd name="connsiteY242" fmla="*/ 5087492 h 6858000"/>
              <a:gd name="connsiteX243" fmla="*/ 1872503 w 6418712"/>
              <a:gd name="connsiteY243" fmla="*/ 5169445 h 6858000"/>
              <a:gd name="connsiteX244" fmla="*/ 1851699 w 6418712"/>
              <a:gd name="connsiteY244" fmla="*/ 5252699 h 6858000"/>
              <a:gd name="connsiteX245" fmla="*/ 1843898 w 6418712"/>
              <a:gd name="connsiteY245" fmla="*/ 5295627 h 6858000"/>
              <a:gd name="connsiteX246" fmla="*/ 1834797 w 6418712"/>
              <a:gd name="connsiteY246" fmla="*/ 5338555 h 6858000"/>
              <a:gd name="connsiteX247" fmla="*/ 1826995 w 6418712"/>
              <a:gd name="connsiteY247" fmla="*/ 5382784 h 6858000"/>
              <a:gd name="connsiteX248" fmla="*/ 1819194 w 6418712"/>
              <a:gd name="connsiteY248" fmla="*/ 5427012 h 6858000"/>
              <a:gd name="connsiteX249" fmla="*/ 1811393 w 6418712"/>
              <a:gd name="connsiteY249" fmla="*/ 5469940 h 6858000"/>
              <a:gd name="connsiteX250" fmla="*/ 1803591 w 6418712"/>
              <a:gd name="connsiteY250" fmla="*/ 5515470 h 6858000"/>
              <a:gd name="connsiteX251" fmla="*/ 1786688 w 6418712"/>
              <a:gd name="connsiteY251" fmla="*/ 5616936 h 6858000"/>
              <a:gd name="connsiteX252" fmla="*/ 1622861 w 6418712"/>
              <a:gd name="connsiteY252" fmla="*/ 6647204 h 6858000"/>
              <a:gd name="connsiteX253" fmla="*/ 1589874 w 6418712"/>
              <a:gd name="connsiteY253" fmla="*/ 6858000 h 6858000"/>
              <a:gd name="connsiteX254" fmla="*/ 0 w 6418712"/>
              <a:gd name="connsiteY254" fmla="*/ 6858000 h 6858000"/>
              <a:gd name="connsiteX255" fmla="*/ 46999 w 6418712"/>
              <a:gd name="connsiteY255" fmla="*/ 6561348 h 6858000"/>
              <a:gd name="connsiteX256" fmla="*/ 134113 w 6418712"/>
              <a:gd name="connsiteY256" fmla="*/ 6003286 h 6858000"/>
              <a:gd name="connsiteX257" fmla="*/ 221228 w 6418712"/>
              <a:gd name="connsiteY257" fmla="*/ 5445224 h 6858000"/>
              <a:gd name="connsiteX258" fmla="*/ 308342 w 6418712"/>
              <a:gd name="connsiteY258" fmla="*/ 4887162 h 6858000"/>
              <a:gd name="connsiteX259" fmla="*/ 396757 w 6418712"/>
              <a:gd name="connsiteY259" fmla="*/ 4329100 h 6858000"/>
              <a:gd name="connsiteX260" fmla="*/ 483871 w 6418712"/>
              <a:gd name="connsiteY260" fmla="*/ 3771038 h 6858000"/>
              <a:gd name="connsiteX261" fmla="*/ 570986 w 6418712"/>
              <a:gd name="connsiteY261" fmla="*/ 3212976 h 6858000"/>
              <a:gd name="connsiteX262" fmla="*/ 658100 w 6418712"/>
              <a:gd name="connsiteY262" fmla="*/ 2653613 h 6858000"/>
              <a:gd name="connsiteX263" fmla="*/ 746515 w 6418712"/>
              <a:gd name="connsiteY263" fmla="*/ 2095551 h 6858000"/>
              <a:gd name="connsiteX264" fmla="*/ 833630 w 6418712"/>
              <a:gd name="connsiteY264" fmla="*/ 1537490 h 6858000"/>
              <a:gd name="connsiteX265" fmla="*/ 920744 w 6418712"/>
              <a:gd name="connsiteY265" fmla="*/ 979427 h 6858000"/>
              <a:gd name="connsiteX266" fmla="*/ 1007859 w 6418712"/>
              <a:gd name="connsiteY266" fmla="*/ 42136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6418712" h="6858000">
                <a:moveTo>
                  <a:pt x="1074616" y="0"/>
                </a:moveTo>
                <a:lnTo>
                  <a:pt x="2665972" y="0"/>
                </a:lnTo>
                <a:lnTo>
                  <a:pt x="2596723" y="442179"/>
                </a:lnTo>
                <a:lnTo>
                  <a:pt x="2508309" y="1008046"/>
                </a:lnTo>
                <a:lnTo>
                  <a:pt x="2419894" y="1572612"/>
                </a:lnTo>
                <a:lnTo>
                  <a:pt x="2330179" y="2137179"/>
                </a:lnTo>
                <a:lnTo>
                  <a:pt x="2241764" y="2701745"/>
                </a:lnTo>
                <a:lnTo>
                  <a:pt x="2154650" y="3266311"/>
                </a:lnTo>
                <a:lnTo>
                  <a:pt x="2673436" y="2701745"/>
                </a:lnTo>
                <a:lnTo>
                  <a:pt x="3193523" y="2137179"/>
                </a:lnTo>
                <a:lnTo>
                  <a:pt x="3712309" y="1572612"/>
                </a:lnTo>
                <a:lnTo>
                  <a:pt x="4233697" y="1008046"/>
                </a:lnTo>
                <a:lnTo>
                  <a:pt x="4752483" y="442179"/>
                </a:lnTo>
                <a:lnTo>
                  <a:pt x="5159825" y="0"/>
                </a:lnTo>
                <a:lnTo>
                  <a:pt x="6418712" y="0"/>
                </a:lnTo>
                <a:lnTo>
                  <a:pt x="5682138" y="788203"/>
                </a:lnTo>
                <a:lnTo>
                  <a:pt x="4727779" y="1808065"/>
                </a:lnTo>
                <a:lnTo>
                  <a:pt x="3773420" y="2829227"/>
                </a:lnTo>
                <a:lnTo>
                  <a:pt x="3817627" y="2825325"/>
                </a:lnTo>
                <a:lnTo>
                  <a:pt x="3859234" y="2821422"/>
                </a:lnTo>
                <a:lnTo>
                  <a:pt x="3903441" y="2816219"/>
                </a:lnTo>
                <a:lnTo>
                  <a:pt x="3947649" y="2813617"/>
                </a:lnTo>
                <a:lnTo>
                  <a:pt x="3991856" y="2811016"/>
                </a:lnTo>
                <a:lnTo>
                  <a:pt x="4037364" y="2809715"/>
                </a:lnTo>
                <a:lnTo>
                  <a:pt x="4084172" y="2808414"/>
                </a:lnTo>
                <a:lnTo>
                  <a:pt x="4128379" y="2807113"/>
                </a:lnTo>
                <a:lnTo>
                  <a:pt x="4190789" y="2808414"/>
                </a:lnTo>
                <a:lnTo>
                  <a:pt x="4253200" y="2809715"/>
                </a:lnTo>
                <a:lnTo>
                  <a:pt x="4314310" y="2813617"/>
                </a:lnTo>
                <a:lnTo>
                  <a:pt x="4374120" y="2818821"/>
                </a:lnTo>
                <a:lnTo>
                  <a:pt x="4433930" y="2825325"/>
                </a:lnTo>
                <a:lnTo>
                  <a:pt x="4491139" y="2831829"/>
                </a:lnTo>
                <a:lnTo>
                  <a:pt x="4549649" y="2840935"/>
                </a:lnTo>
                <a:lnTo>
                  <a:pt x="4606859" y="2850041"/>
                </a:lnTo>
                <a:lnTo>
                  <a:pt x="4662768" y="2860447"/>
                </a:lnTo>
                <a:lnTo>
                  <a:pt x="4718677" y="2872155"/>
                </a:lnTo>
                <a:lnTo>
                  <a:pt x="4771986" y="2886465"/>
                </a:lnTo>
                <a:lnTo>
                  <a:pt x="4826595" y="2900774"/>
                </a:lnTo>
                <a:lnTo>
                  <a:pt x="4878604" y="2916384"/>
                </a:lnTo>
                <a:lnTo>
                  <a:pt x="4931913" y="2933295"/>
                </a:lnTo>
                <a:lnTo>
                  <a:pt x="4982621" y="2951507"/>
                </a:lnTo>
                <a:lnTo>
                  <a:pt x="5032030" y="2969718"/>
                </a:lnTo>
                <a:lnTo>
                  <a:pt x="5081438" y="2990532"/>
                </a:lnTo>
                <a:lnTo>
                  <a:pt x="5130846" y="3011345"/>
                </a:lnTo>
                <a:lnTo>
                  <a:pt x="5177654" y="3033460"/>
                </a:lnTo>
                <a:lnTo>
                  <a:pt x="5224462" y="3058176"/>
                </a:lnTo>
                <a:lnTo>
                  <a:pt x="5269969" y="3081591"/>
                </a:lnTo>
                <a:lnTo>
                  <a:pt x="5314177" y="3107608"/>
                </a:lnTo>
                <a:lnTo>
                  <a:pt x="5358384" y="3134926"/>
                </a:lnTo>
                <a:lnTo>
                  <a:pt x="5401291" y="3160942"/>
                </a:lnTo>
                <a:lnTo>
                  <a:pt x="5441598" y="3189561"/>
                </a:lnTo>
                <a:lnTo>
                  <a:pt x="5483205" y="3219480"/>
                </a:lnTo>
                <a:lnTo>
                  <a:pt x="5522211" y="3249400"/>
                </a:lnTo>
                <a:lnTo>
                  <a:pt x="5561218" y="3280620"/>
                </a:lnTo>
                <a:lnTo>
                  <a:pt x="5597624" y="3313141"/>
                </a:lnTo>
                <a:lnTo>
                  <a:pt x="5634030" y="3346963"/>
                </a:lnTo>
                <a:lnTo>
                  <a:pt x="5669136" y="3380785"/>
                </a:lnTo>
                <a:lnTo>
                  <a:pt x="5704242" y="3415908"/>
                </a:lnTo>
                <a:lnTo>
                  <a:pt x="5736747" y="3452332"/>
                </a:lnTo>
                <a:lnTo>
                  <a:pt x="5769253" y="3488755"/>
                </a:lnTo>
                <a:lnTo>
                  <a:pt x="5799158" y="3525179"/>
                </a:lnTo>
                <a:lnTo>
                  <a:pt x="5829062" y="3564204"/>
                </a:lnTo>
                <a:lnTo>
                  <a:pt x="5857667" y="3603229"/>
                </a:lnTo>
                <a:lnTo>
                  <a:pt x="5883672" y="3643556"/>
                </a:lnTo>
                <a:lnTo>
                  <a:pt x="5910976" y="3683882"/>
                </a:lnTo>
                <a:lnTo>
                  <a:pt x="5935680" y="3725509"/>
                </a:lnTo>
                <a:lnTo>
                  <a:pt x="5960384" y="3768437"/>
                </a:lnTo>
                <a:lnTo>
                  <a:pt x="5982488" y="3811364"/>
                </a:lnTo>
                <a:lnTo>
                  <a:pt x="6003292" y="3855593"/>
                </a:lnTo>
                <a:lnTo>
                  <a:pt x="6022794" y="3899822"/>
                </a:lnTo>
                <a:lnTo>
                  <a:pt x="6042298" y="3945351"/>
                </a:lnTo>
                <a:lnTo>
                  <a:pt x="6059200" y="3989580"/>
                </a:lnTo>
                <a:lnTo>
                  <a:pt x="6074803" y="4037711"/>
                </a:lnTo>
                <a:lnTo>
                  <a:pt x="6089106" y="4084542"/>
                </a:lnTo>
                <a:lnTo>
                  <a:pt x="6103408" y="4131372"/>
                </a:lnTo>
                <a:lnTo>
                  <a:pt x="6115110" y="4180804"/>
                </a:lnTo>
                <a:lnTo>
                  <a:pt x="6126812" y="4228935"/>
                </a:lnTo>
                <a:lnTo>
                  <a:pt x="6135914" y="4279668"/>
                </a:lnTo>
                <a:lnTo>
                  <a:pt x="6143714" y="4329100"/>
                </a:lnTo>
                <a:lnTo>
                  <a:pt x="6150216" y="4379833"/>
                </a:lnTo>
                <a:lnTo>
                  <a:pt x="6155416" y="4431867"/>
                </a:lnTo>
                <a:lnTo>
                  <a:pt x="6158017" y="4483901"/>
                </a:lnTo>
                <a:lnTo>
                  <a:pt x="6160618" y="4534634"/>
                </a:lnTo>
                <a:lnTo>
                  <a:pt x="6161918" y="4587968"/>
                </a:lnTo>
                <a:lnTo>
                  <a:pt x="6161918" y="4642604"/>
                </a:lnTo>
                <a:lnTo>
                  <a:pt x="6159318" y="4694637"/>
                </a:lnTo>
                <a:lnTo>
                  <a:pt x="6155416" y="4749273"/>
                </a:lnTo>
                <a:lnTo>
                  <a:pt x="6151516" y="4805209"/>
                </a:lnTo>
                <a:lnTo>
                  <a:pt x="6145015" y="4858544"/>
                </a:lnTo>
                <a:lnTo>
                  <a:pt x="6137214" y="4914480"/>
                </a:lnTo>
                <a:lnTo>
                  <a:pt x="6077404" y="5298229"/>
                </a:lnTo>
                <a:lnTo>
                  <a:pt x="5986388" y="5879706"/>
                </a:lnTo>
                <a:lnTo>
                  <a:pt x="5895374" y="6462484"/>
                </a:lnTo>
                <a:lnTo>
                  <a:pt x="5890172" y="6500209"/>
                </a:lnTo>
                <a:lnTo>
                  <a:pt x="5883672" y="6539234"/>
                </a:lnTo>
                <a:lnTo>
                  <a:pt x="5877170" y="6612081"/>
                </a:lnTo>
                <a:lnTo>
                  <a:pt x="5874570" y="6648505"/>
                </a:lnTo>
                <a:lnTo>
                  <a:pt x="5873270" y="6682327"/>
                </a:lnTo>
                <a:lnTo>
                  <a:pt x="5871970" y="6717450"/>
                </a:lnTo>
                <a:lnTo>
                  <a:pt x="5870669" y="6751271"/>
                </a:lnTo>
                <a:lnTo>
                  <a:pt x="5870669" y="6785093"/>
                </a:lnTo>
                <a:lnTo>
                  <a:pt x="5870669" y="6817614"/>
                </a:lnTo>
                <a:lnTo>
                  <a:pt x="5871493" y="6858000"/>
                </a:lnTo>
                <a:lnTo>
                  <a:pt x="4402543" y="6858000"/>
                </a:lnTo>
                <a:lnTo>
                  <a:pt x="4400124" y="6850136"/>
                </a:lnTo>
                <a:lnTo>
                  <a:pt x="4389723" y="6815013"/>
                </a:lnTo>
                <a:lnTo>
                  <a:pt x="4380621" y="6779890"/>
                </a:lnTo>
                <a:lnTo>
                  <a:pt x="4372820" y="6742166"/>
                </a:lnTo>
                <a:lnTo>
                  <a:pt x="4366319" y="6707043"/>
                </a:lnTo>
                <a:lnTo>
                  <a:pt x="4359818" y="6668017"/>
                </a:lnTo>
                <a:lnTo>
                  <a:pt x="4353316" y="6630293"/>
                </a:lnTo>
                <a:lnTo>
                  <a:pt x="4348116" y="6591268"/>
                </a:lnTo>
                <a:lnTo>
                  <a:pt x="4344215" y="6552242"/>
                </a:lnTo>
                <a:lnTo>
                  <a:pt x="4341615" y="6511916"/>
                </a:lnTo>
                <a:lnTo>
                  <a:pt x="4340314" y="6471590"/>
                </a:lnTo>
                <a:lnTo>
                  <a:pt x="4339014" y="6429963"/>
                </a:lnTo>
                <a:lnTo>
                  <a:pt x="4339014" y="6388336"/>
                </a:lnTo>
                <a:lnTo>
                  <a:pt x="4340314" y="6345408"/>
                </a:lnTo>
                <a:lnTo>
                  <a:pt x="4342915" y="6302480"/>
                </a:lnTo>
                <a:lnTo>
                  <a:pt x="4345515" y="6258252"/>
                </a:lnTo>
                <a:lnTo>
                  <a:pt x="4349416" y="6212722"/>
                </a:lnTo>
                <a:lnTo>
                  <a:pt x="4354617" y="6168493"/>
                </a:lnTo>
                <a:lnTo>
                  <a:pt x="4361118" y="6122964"/>
                </a:lnTo>
                <a:lnTo>
                  <a:pt x="4367619" y="6077434"/>
                </a:lnTo>
                <a:lnTo>
                  <a:pt x="4478137" y="5363271"/>
                </a:lnTo>
                <a:lnTo>
                  <a:pt x="4591256" y="4649108"/>
                </a:lnTo>
                <a:lnTo>
                  <a:pt x="4599057" y="4599676"/>
                </a:lnTo>
                <a:lnTo>
                  <a:pt x="4604258" y="4551545"/>
                </a:lnTo>
                <a:lnTo>
                  <a:pt x="4608159" y="4506015"/>
                </a:lnTo>
                <a:lnTo>
                  <a:pt x="4610759" y="4460485"/>
                </a:lnTo>
                <a:lnTo>
                  <a:pt x="4612060" y="4417558"/>
                </a:lnTo>
                <a:lnTo>
                  <a:pt x="4612060" y="4373329"/>
                </a:lnTo>
                <a:lnTo>
                  <a:pt x="4610759" y="4331702"/>
                </a:lnTo>
                <a:lnTo>
                  <a:pt x="4609459" y="4290075"/>
                </a:lnTo>
                <a:lnTo>
                  <a:pt x="4605559" y="4251050"/>
                </a:lnTo>
                <a:lnTo>
                  <a:pt x="4600358" y="4210723"/>
                </a:lnTo>
                <a:lnTo>
                  <a:pt x="4593857" y="4174300"/>
                </a:lnTo>
                <a:lnTo>
                  <a:pt x="4587355" y="4136575"/>
                </a:lnTo>
                <a:lnTo>
                  <a:pt x="4579554" y="4101453"/>
                </a:lnTo>
                <a:lnTo>
                  <a:pt x="4569152" y="4066330"/>
                </a:lnTo>
                <a:lnTo>
                  <a:pt x="4557451" y="4032508"/>
                </a:lnTo>
                <a:lnTo>
                  <a:pt x="4545749" y="3998686"/>
                </a:lnTo>
                <a:lnTo>
                  <a:pt x="4534047" y="3967466"/>
                </a:lnTo>
                <a:lnTo>
                  <a:pt x="4519744" y="3937546"/>
                </a:lnTo>
                <a:lnTo>
                  <a:pt x="4505442" y="3907627"/>
                </a:lnTo>
                <a:lnTo>
                  <a:pt x="4488539" y="3879008"/>
                </a:lnTo>
                <a:lnTo>
                  <a:pt x="4471636" y="3851691"/>
                </a:lnTo>
                <a:lnTo>
                  <a:pt x="4454733" y="3824373"/>
                </a:lnTo>
                <a:lnTo>
                  <a:pt x="4435230" y="3799657"/>
                </a:lnTo>
                <a:lnTo>
                  <a:pt x="4415727" y="3774941"/>
                </a:lnTo>
                <a:lnTo>
                  <a:pt x="4394923" y="3751526"/>
                </a:lnTo>
                <a:lnTo>
                  <a:pt x="4374120" y="3729411"/>
                </a:lnTo>
                <a:lnTo>
                  <a:pt x="4350716" y="3707297"/>
                </a:lnTo>
                <a:lnTo>
                  <a:pt x="4328612" y="3687784"/>
                </a:lnTo>
                <a:lnTo>
                  <a:pt x="4305208" y="3666971"/>
                </a:lnTo>
                <a:lnTo>
                  <a:pt x="4279204" y="3648759"/>
                </a:lnTo>
                <a:lnTo>
                  <a:pt x="4254500" y="3631848"/>
                </a:lnTo>
                <a:lnTo>
                  <a:pt x="4228496" y="3614937"/>
                </a:lnTo>
                <a:lnTo>
                  <a:pt x="4201191" y="3599327"/>
                </a:lnTo>
                <a:lnTo>
                  <a:pt x="4173887" y="3585018"/>
                </a:lnTo>
                <a:lnTo>
                  <a:pt x="4145282" y="3570708"/>
                </a:lnTo>
                <a:lnTo>
                  <a:pt x="4116677" y="3559001"/>
                </a:lnTo>
                <a:lnTo>
                  <a:pt x="4088072" y="3547293"/>
                </a:lnTo>
                <a:lnTo>
                  <a:pt x="4058167" y="3536886"/>
                </a:lnTo>
                <a:lnTo>
                  <a:pt x="4028262" y="3526480"/>
                </a:lnTo>
                <a:lnTo>
                  <a:pt x="3995757" y="3517374"/>
                </a:lnTo>
                <a:lnTo>
                  <a:pt x="3964552" y="3509569"/>
                </a:lnTo>
                <a:lnTo>
                  <a:pt x="3932046" y="3503064"/>
                </a:lnTo>
                <a:lnTo>
                  <a:pt x="3900841" y="3496560"/>
                </a:lnTo>
                <a:lnTo>
                  <a:pt x="3867035" y="3492658"/>
                </a:lnTo>
                <a:lnTo>
                  <a:pt x="3833230" y="3488755"/>
                </a:lnTo>
                <a:lnTo>
                  <a:pt x="3800724" y="3484853"/>
                </a:lnTo>
                <a:lnTo>
                  <a:pt x="3765618" y="3483552"/>
                </a:lnTo>
                <a:lnTo>
                  <a:pt x="3731813" y="3482251"/>
                </a:lnTo>
                <a:lnTo>
                  <a:pt x="3696707" y="3482251"/>
                </a:lnTo>
                <a:lnTo>
                  <a:pt x="3661601" y="3482251"/>
                </a:lnTo>
                <a:lnTo>
                  <a:pt x="3626495" y="3484853"/>
                </a:lnTo>
                <a:lnTo>
                  <a:pt x="3590089" y="3486153"/>
                </a:lnTo>
                <a:lnTo>
                  <a:pt x="3554983" y="3490056"/>
                </a:lnTo>
                <a:lnTo>
                  <a:pt x="3517277" y="3493959"/>
                </a:lnTo>
                <a:lnTo>
                  <a:pt x="3482171" y="3500463"/>
                </a:lnTo>
                <a:lnTo>
                  <a:pt x="3444465" y="3505666"/>
                </a:lnTo>
                <a:lnTo>
                  <a:pt x="3409359" y="3513471"/>
                </a:lnTo>
                <a:lnTo>
                  <a:pt x="3371653" y="3521276"/>
                </a:lnTo>
                <a:lnTo>
                  <a:pt x="3335247" y="3531683"/>
                </a:lnTo>
                <a:lnTo>
                  <a:pt x="3297540" y="3540789"/>
                </a:lnTo>
                <a:lnTo>
                  <a:pt x="3261134" y="3551196"/>
                </a:lnTo>
                <a:lnTo>
                  <a:pt x="3223428" y="3562903"/>
                </a:lnTo>
                <a:lnTo>
                  <a:pt x="3187022" y="3575912"/>
                </a:lnTo>
                <a:lnTo>
                  <a:pt x="3149316" y="3588920"/>
                </a:lnTo>
                <a:lnTo>
                  <a:pt x="3114210" y="3603229"/>
                </a:lnTo>
                <a:lnTo>
                  <a:pt x="3076503" y="3618840"/>
                </a:lnTo>
                <a:lnTo>
                  <a:pt x="3041398" y="3633149"/>
                </a:lnTo>
                <a:lnTo>
                  <a:pt x="3006292" y="3648759"/>
                </a:lnTo>
                <a:lnTo>
                  <a:pt x="2972486" y="3665670"/>
                </a:lnTo>
                <a:lnTo>
                  <a:pt x="2937380" y="3681280"/>
                </a:lnTo>
                <a:lnTo>
                  <a:pt x="2904875" y="3700793"/>
                </a:lnTo>
                <a:lnTo>
                  <a:pt x="2871069" y="3717704"/>
                </a:lnTo>
                <a:lnTo>
                  <a:pt x="2839864" y="3735915"/>
                </a:lnTo>
                <a:lnTo>
                  <a:pt x="2806058" y="3755428"/>
                </a:lnTo>
                <a:lnTo>
                  <a:pt x="2776153" y="3774941"/>
                </a:lnTo>
                <a:lnTo>
                  <a:pt x="2744948" y="3795754"/>
                </a:lnTo>
                <a:lnTo>
                  <a:pt x="2715043" y="3815267"/>
                </a:lnTo>
                <a:lnTo>
                  <a:pt x="2683838" y="3836080"/>
                </a:lnTo>
                <a:lnTo>
                  <a:pt x="2655233" y="3859496"/>
                </a:lnTo>
                <a:lnTo>
                  <a:pt x="2627929" y="3880309"/>
                </a:lnTo>
                <a:lnTo>
                  <a:pt x="2598024" y="3902423"/>
                </a:lnTo>
                <a:lnTo>
                  <a:pt x="2572019" y="3927140"/>
                </a:lnTo>
                <a:lnTo>
                  <a:pt x="2543415" y="3950555"/>
                </a:lnTo>
                <a:lnTo>
                  <a:pt x="2517410" y="3973970"/>
                </a:lnTo>
                <a:lnTo>
                  <a:pt x="2491406" y="3998686"/>
                </a:lnTo>
                <a:lnTo>
                  <a:pt x="2465402" y="4024703"/>
                </a:lnTo>
                <a:lnTo>
                  <a:pt x="2440697" y="4050720"/>
                </a:lnTo>
                <a:lnTo>
                  <a:pt x="2415993" y="4075436"/>
                </a:lnTo>
                <a:lnTo>
                  <a:pt x="2391289" y="4104054"/>
                </a:lnTo>
                <a:lnTo>
                  <a:pt x="2367885" y="4130071"/>
                </a:lnTo>
                <a:lnTo>
                  <a:pt x="2345782" y="4157389"/>
                </a:lnTo>
                <a:lnTo>
                  <a:pt x="2322378" y="4187308"/>
                </a:lnTo>
                <a:lnTo>
                  <a:pt x="2300274" y="4214626"/>
                </a:lnTo>
                <a:lnTo>
                  <a:pt x="2279471" y="4245846"/>
                </a:lnTo>
                <a:lnTo>
                  <a:pt x="2257367" y="4274465"/>
                </a:lnTo>
                <a:lnTo>
                  <a:pt x="2236563" y="4304384"/>
                </a:lnTo>
                <a:lnTo>
                  <a:pt x="2217060" y="4335604"/>
                </a:lnTo>
                <a:lnTo>
                  <a:pt x="2196257" y="4366825"/>
                </a:lnTo>
                <a:lnTo>
                  <a:pt x="2176753" y="4399346"/>
                </a:lnTo>
                <a:lnTo>
                  <a:pt x="2158550" y="4430566"/>
                </a:lnTo>
                <a:lnTo>
                  <a:pt x="2140347" y="4463087"/>
                </a:lnTo>
                <a:lnTo>
                  <a:pt x="2120844" y="4496909"/>
                </a:lnTo>
                <a:lnTo>
                  <a:pt x="2103941" y="4529430"/>
                </a:lnTo>
                <a:lnTo>
                  <a:pt x="2087039" y="4564553"/>
                </a:lnTo>
                <a:lnTo>
                  <a:pt x="2071436" y="4598375"/>
                </a:lnTo>
                <a:lnTo>
                  <a:pt x="2054533" y="4632197"/>
                </a:lnTo>
                <a:lnTo>
                  <a:pt x="2023328" y="4703743"/>
                </a:lnTo>
                <a:lnTo>
                  <a:pt x="2009026" y="4740167"/>
                </a:lnTo>
                <a:lnTo>
                  <a:pt x="1994723" y="4776591"/>
                </a:lnTo>
                <a:lnTo>
                  <a:pt x="1979121" y="4814315"/>
                </a:lnTo>
                <a:lnTo>
                  <a:pt x="1966118" y="4852039"/>
                </a:lnTo>
                <a:lnTo>
                  <a:pt x="1953116" y="4891065"/>
                </a:lnTo>
                <a:lnTo>
                  <a:pt x="1940114" y="4928789"/>
                </a:lnTo>
                <a:lnTo>
                  <a:pt x="1928412" y="4967815"/>
                </a:lnTo>
                <a:lnTo>
                  <a:pt x="1915410" y="5006840"/>
                </a:lnTo>
                <a:lnTo>
                  <a:pt x="1903708" y="5047166"/>
                </a:lnTo>
                <a:lnTo>
                  <a:pt x="1893306" y="5087492"/>
                </a:lnTo>
                <a:lnTo>
                  <a:pt x="1872503" y="5169445"/>
                </a:lnTo>
                <a:lnTo>
                  <a:pt x="1851699" y="5252699"/>
                </a:lnTo>
                <a:lnTo>
                  <a:pt x="1843898" y="5295627"/>
                </a:lnTo>
                <a:lnTo>
                  <a:pt x="1834797" y="5338555"/>
                </a:lnTo>
                <a:lnTo>
                  <a:pt x="1826995" y="5382784"/>
                </a:lnTo>
                <a:lnTo>
                  <a:pt x="1819194" y="5427012"/>
                </a:lnTo>
                <a:lnTo>
                  <a:pt x="1811393" y="5469940"/>
                </a:lnTo>
                <a:lnTo>
                  <a:pt x="1803591" y="5515470"/>
                </a:lnTo>
                <a:lnTo>
                  <a:pt x="1786688" y="5616936"/>
                </a:lnTo>
                <a:lnTo>
                  <a:pt x="1622861" y="6647204"/>
                </a:lnTo>
                <a:lnTo>
                  <a:pt x="1589874" y="6858000"/>
                </a:lnTo>
                <a:lnTo>
                  <a:pt x="0" y="6858000"/>
                </a:lnTo>
                <a:lnTo>
                  <a:pt x="46999" y="6561348"/>
                </a:lnTo>
                <a:lnTo>
                  <a:pt x="134113" y="6003286"/>
                </a:lnTo>
                <a:lnTo>
                  <a:pt x="221228" y="5445224"/>
                </a:lnTo>
                <a:lnTo>
                  <a:pt x="308342" y="4887162"/>
                </a:lnTo>
                <a:lnTo>
                  <a:pt x="396757" y="4329100"/>
                </a:lnTo>
                <a:lnTo>
                  <a:pt x="483871" y="3771038"/>
                </a:lnTo>
                <a:lnTo>
                  <a:pt x="570986" y="3212976"/>
                </a:lnTo>
                <a:lnTo>
                  <a:pt x="658100" y="2653613"/>
                </a:lnTo>
                <a:lnTo>
                  <a:pt x="746515" y="2095551"/>
                </a:lnTo>
                <a:lnTo>
                  <a:pt x="833630" y="1537490"/>
                </a:lnTo>
                <a:lnTo>
                  <a:pt x="920744" y="979427"/>
                </a:lnTo>
                <a:lnTo>
                  <a:pt x="1007859" y="4213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7130DDA9-629A-4ED4-9523-364FA1756FDA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Picture Placeholder 10">
            <a:extLst>
              <a:ext uri="{FF2B5EF4-FFF2-40B4-BE49-F238E27FC236}">
                <a16:creationId xmlns:a16="http://schemas.microsoft.com/office/drawing/2014/main" id="{109AB2DB-513A-F052-3686-E35B8011E570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3060800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F47D7DC-24B4-1EF8-3AD5-5A6AD1A27C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40956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7C7F589-8F92-9F47-A29F-2829C617CFA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340956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DC543AE4-927A-8F77-49A0-82A9B30959A6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>
          <a:xfrm>
            <a:off x="6959860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2973CF0D-52C2-E757-9892-5A2F87E727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0016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9313C31-FD06-D9C6-875B-F38F86C50DC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40016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48209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ink and Picture 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EC6B48EF-4760-A27B-C533-7A2368479F5E}"/>
              </a:ext>
            </a:extLst>
          </p:cNvPr>
          <p:cNvSpPr>
            <a:spLocks noChangeAspect="1"/>
          </p:cNvSpPr>
          <p:nvPr userDrawn="1"/>
        </p:nvSpPr>
        <p:spPr>
          <a:xfrm>
            <a:off x="5376000" y="2545239"/>
            <a:ext cx="1440000" cy="1440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A028D46-8011-4A5B-A3A5-F09650ADEE5E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705E4928-D4C2-88B2-9D6A-8AD17A915F23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5784769" y="2905279"/>
            <a:ext cx="622462" cy="720000"/>
          </a:xfrm>
          <a:custGeom>
            <a:avLst/>
            <a:gdLst>
              <a:gd name="T0" fmla="*/ 3509 w 5937"/>
              <a:gd name="T1" fmla="*/ 3134 h 6864"/>
              <a:gd name="T2" fmla="*/ 3769 w 5937"/>
              <a:gd name="T3" fmla="*/ 3181 h 6864"/>
              <a:gd name="T4" fmla="*/ 4007 w 5937"/>
              <a:gd name="T5" fmla="*/ 3261 h 6864"/>
              <a:gd name="T6" fmla="*/ 4220 w 5937"/>
              <a:gd name="T7" fmla="*/ 3372 h 6864"/>
              <a:gd name="T8" fmla="*/ 4404 w 5937"/>
              <a:gd name="T9" fmla="*/ 3509 h 6864"/>
              <a:gd name="T10" fmla="*/ 4559 w 5937"/>
              <a:gd name="T11" fmla="*/ 3672 h 6864"/>
              <a:gd name="T12" fmla="*/ 4683 w 5937"/>
              <a:gd name="T13" fmla="*/ 3859 h 6864"/>
              <a:gd name="T14" fmla="*/ 4771 w 5937"/>
              <a:gd name="T15" fmla="*/ 4066 h 6864"/>
              <a:gd name="T16" fmla="*/ 4824 w 5937"/>
              <a:gd name="T17" fmla="*/ 4290 h 6864"/>
              <a:gd name="T18" fmla="*/ 4838 w 5937"/>
              <a:gd name="T19" fmla="*/ 4531 h 6864"/>
              <a:gd name="T20" fmla="*/ 4773 w 5937"/>
              <a:gd name="T21" fmla="*/ 5035 h 6864"/>
              <a:gd name="T22" fmla="*/ 4617 w 5937"/>
              <a:gd name="T23" fmla="*/ 6073 h 6864"/>
              <a:gd name="T24" fmla="*/ 4615 w 5937"/>
              <a:gd name="T25" fmla="*/ 6252 h 6864"/>
              <a:gd name="T26" fmla="*/ 4631 w 5937"/>
              <a:gd name="T27" fmla="*/ 6406 h 6864"/>
              <a:gd name="T28" fmla="*/ 4671 w 5937"/>
              <a:gd name="T29" fmla="*/ 6587 h 6864"/>
              <a:gd name="T30" fmla="*/ 4729 w 5937"/>
              <a:gd name="T31" fmla="*/ 6731 h 6864"/>
              <a:gd name="T32" fmla="*/ 4784 w 5937"/>
              <a:gd name="T33" fmla="*/ 6825 h 6864"/>
              <a:gd name="T34" fmla="*/ 4611 w 5937"/>
              <a:gd name="T35" fmla="*/ 6861 h 6864"/>
              <a:gd name="T36" fmla="*/ 4348 w 5937"/>
              <a:gd name="T37" fmla="*/ 6854 h 6864"/>
              <a:gd name="T38" fmla="*/ 4159 w 5937"/>
              <a:gd name="T39" fmla="*/ 6824 h 6864"/>
              <a:gd name="T40" fmla="*/ 3990 w 5937"/>
              <a:gd name="T41" fmla="*/ 6772 h 6864"/>
              <a:gd name="T42" fmla="*/ 3842 w 5937"/>
              <a:gd name="T43" fmla="*/ 6698 h 6864"/>
              <a:gd name="T44" fmla="*/ 3715 w 5937"/>
              <a:gd name="T45" fmla="*/ 6604 h 6864"/>
              <a:gd name="T46" fmla="*/ 3612 w 5937"/>
              <a:gd name="T47" fmla="*/ 6489 h 6864"/>
              <a:gd name="T48" fmla="*/ 3531 w 5937"/>
              <a:gd name="T49" fmla="*/ 6355 h 6864"/>
              <a:gd name="T50" fmla="*/ 3475 w 5937"/>
              <a:gd name="T51" fmla="*/ 6201 h 6864"/>
              <a:gd name="T52" fmla="*/ 3443 w 5937"/>
              <a:gd name="T53" fmla="*/ 6029 h 6864"/>
              <a:gd name="T54" fmla="*/ 3437 w 5937"/>
              <a:gd name="T55" fmla="*/ 5840 h 6864"/>
              <a:gd name="T56" fmla="*/ 3458 w 5937"/>
              <a:gd name="T57" fmla="*/ 5634 h 6864"/>
              <a:gd name="T58" fmla="*/ 3645 w 5937"/>
              <a:gd name="T59" fmla="*/ 4391 h 6864"/>
              <a:gd name="T60" fmla="*/ 3637 w 5937"/>
              <a:gd name="T61" fmla="*/ 4199 h 6864"/>
              <a:gd name="T62" fmla="*/ 3595 w 5937"/>
              <a:gd name="T63" fmla="*/ 4036 h 6864"/>
              <a:gd name="T64" fmla="*/ 3525 w 5937"/>
              <a:gd name="T65" fmla="*/ 3902 h 6864"/>
              <a:gd name="T66" fmla="*/ 3428 w 5937"/>
              <a:gd name="T67" fmla="*/ 3797 h 6864"/>
              <a:gd name="T68" fmla="*/ 3309 w 5937"/>
              <a:gd name="T69" fmla="*/ 3718 h 6864"/>
              <a:gd name="T70" fmla="*/ 3172 w 5937"/>
              <a:gd name="T71" fmla="*/ 3666 h 6864"/>
              <a:gd name="T72" fmla="*/ 3022 w 5937"/>
              <a:gd name="T73" fmla="*/ 3641 h 6864"/>
              <a:gd name="T74" fmla="*/ 2860 w 5937"/>
              <a:gd name="T75" fmla="*/ 3642 h 6864"/>
              <a:gd name="T76" fmla="*/ 2692 w 5937"/>
              <a:gd name="T77" fmla="*/ 3669 h 6864"/>
              <a:gd name="T78" fmla="*/ 2521 w 5937"/>
              <a:gd name="T79" fmla="*/ 3721 h 6864"/>
              <a:gd name="T80" fmla="*/ 2358 w 5937"/>
              <a:gd name="T81" fmla="*/ 3792 h 6864"/>
              <a:gd name="T82" fmla="*/ 2210 w 5937"/>
              <a:gd name="T83" fmla="*/ 3880 h 6864"/>
              <a:gd name="T84" fmla="*/ 2077 w 5937"/>
              <a:gd name="T85" fmla="*/ 3981 h 6864"/>
              <a:gd name="T86" fmla="*/ 1957 w 5937"/>
              <a:gd name="T87" fmla="*/ 4095 h 6864"/>
              <a:gd name="T88" fmla="*/ 1852 w 5937"/>
              <a:gd name="T89" fmla="*/ 4226 h 6864"/>
              <a:gd name="T90" fmla="*/ 1759 w 5937"/>
              <a:gd name="T91" fmla="*/ 4368 h 6864"/>
              <a:gd name="T92" fmla="*/ 1679 w 5937"/>
              <a:gd name="T93" fmla="*/ 4523 h 6864"/>
              <a:gd name="T94" fmla="*/ 1601 w 5937"/>
              <a:gd name="T95" fmla="*/ 4722 h 6864"/>
              <a:gd name="T96" fmla="*/ 1539 w 5937"/>
              <a:gd name="T97" fmla="*/ 4936 h 6864"/>
              <a:gd name="T98" fmla="*/ 1492 w 5937"/>
              <a:gd name="T99" fmla="*/ 5167 h 6864"/>
              <a:gd name="T100" fmla="*/ 0 w 5937"/>
              <a:gd name="T101" fmla="*/ 6864 h 6864"/>
              <a:gd name="T102" fmla="*/ 404 w 5937"/>
              <a:gd name="T103" fmla="*/ 4290 h 6864"/>
              <a:gd name="T104" fmla="*/ 807 w 5937"/>
              <a:gd name="T105" fmla="*/ 1715 h 6864"/>
              <a:gd name="T106" fmla="*/ 2301 w 5937"/>
              <a:gd name="T107" fmla="*/ 0 h 6864"/>
              <a:gd name="T108" fmla="*/ 1891 w 5937"/>
              <a:gd name="T109" fmla="*/ 2605 h 6864"/>
              <a:gd name="T110" fmla="*/ 3355 w 5937"/>
              <a:gd name="T111" fmla="*/ 1737 h 6864"/>
              <a:gd name="T112" fmla="*/ 5937 w 5937"/>
              <a:gd name="T113" fmla="*/ 0 h 6864"/>
              <a:gd name="T114" fmla="*/ 3067 w 5937"/>
              <a:gd name="T115" fmla="*/ 3131 h 6864"/>
              <a:gd name="T116" fmla="*/ 3274 w 5937"/>
              <a:gd name="T117" fmla="*/ 3120 h 6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937" h="6864">
                <a:moveTo>
                  <a:pt x="3274" y="3120"/>
                </a:moveTo>
                <a:lnTo>
                  <a:pt x="3322" y="3121"/>
                </a:lnTo>
                <a:lnTo>
                  <a:pt x="3370" y="3122"/>
                </a:lnTo>
                <a:lnTo>
                  <a:pt x="3417" y="3125"/>
                </a:lnTo>
                <a:lnTo>
                  <a:pt x="3463" y="3129"/>
                </a:lnTo>
                <a:lnTo>
                  <a:pt x="3509" y="3134"/>
                </a:lnTo>
                <a:lnTo>
                  <a:pt x="3553" y="3139"/>
                </a:lnTo>
                <a:lnTo>
                  <a:pt x="3598" y="3146"/>
                </a:lnTo>
                <a:lnTo>
                  <a:pt x="3642" y="3153"/>
                </a:lnTo>
                <a:lnTo>
                  <a:pt x="3685" y="3161"/>
                </a:lnTo>
                <a:lnTo>
                  <a:pt x="3728" y="3170"/>
                </a:lnTo>
                <a:lnTo>
                  <a:pt x="3769" y="3181"/>
                </a:lnTo>
                <a:lnTo>
                  <a:pt x="3811" y="3192"/>
                </a:lnTo>
                <a:lnTo>
                  <a:pt x="3851" y="3204"/>
                </a:lnTo>
                <a:lnTo>
                  <a:pt x="3892" y="3217"/>
                </a:lnTo>
                <a:lnTo>
                  <a:pt x="3931" y="3231"/>
                </a:lnTo>
                <a:lnTo>
                  <a:pt x="3969" y="3245"/>
                </a:lnTo>
                <a:lnTo>
                  <a:pt x="4007" y="3261"/>
                </a:lnTo>
                <a:lnTo>
                  <a:pt x="4045" y="3277"/>
                </a:lnTo>
                <a:lnTo>
                  <a:pt x="4081" y="3294"/>
                </a:lnTo>
                <a:lnTo>
                  <a:pt x="4117" y="3313"/>
                </a:lnTo>
                <a:lnTo>
                  <a:pt x="4152" y="3331"/>
                </a:lnTo>
                <a:lnTo>
                  <a:pt x="4186" y="3351"/>
                </a:lnTo>
                <a:lnTo>
                  <a:pt x="4220" y="3372"/>
                </a:lnTo>
                <a:lnTo>
                  <a:pt x="4253" y="3392"/>
                </a:lnTo>
                <a:lnTo>
                  <a:pt x="4284" y="3414"/>
                </a:lnTo>
                <a:lnTo>
                  <a:pt x="4316" y="3437"/>
                </a:lnTo>
                <a:lnTo>
                  <a:pt x="4346" y="3460"/>
                </a:lnTo>
                <a:lnTo>
                  <a:pt x="4376" y="3484"/>
                </a:lnTo>
                <a:lnTo>
                  <a:pt x="4404" y="3509"/>
                </a:lnTo>
                <a:lnTo>
                  <a:pt x="4432" y="3535"/>
                </a:lnTo>
                <a:lnTo>
                  <a:pt x="4459" y="3561"/>
                </a:lnTo>
                <a:lnTo>
                  <a:pt x="4486" y="3588"/>
                </a:lnTo>
                <a:lnTo>
                  <a:pt x="4511" y="3616"/>
                </a:lnTo>
                <a:lnTo>
                  <a:pt x="4536" y="3644"/>
                </a:lnTo>
                <a:lnTo>
                  <a:pt x="4559" y="3672"/>
                </a:lnTo>
                <a:lnTo>
                  <a:pt x="4582" y="3702"/>
                </a:lnTo>
                <a:lnTo>
                  <a:pt x="4604" y="3732"/>
                </a:lnTo>
                <a:lnTo>
                  <a:pt x="4624" y="3763"/>
                </a:lnTo>
                <a:lnTo>
                  <a:pt x="4645" y="3794"/>
                </a:lnTo>
                <a:lnTo>
                  <a:pt x="4664" y="3826"/>
                </a:lnTo>
                <a:lnTo>
                  <a:pt x="4683" y="3859"/>
                </a:lnTo>
                <a:lnTo>
                  <a:pt x="4700" y="3892"/>
                </a:lnTo>
                <a:lnTo>
                  <a:pt x="4716" y="3926"/>
                </a:lnTo>
                <a:lnTo>
                  <a:pt x="4731" y="3960"/>
                </a:lnTo>
                <a:lnTo>
                  <a:pt x="4746" y="3995"/>
                </a:lnTo>
                <a:lnTo>
                  <a:pt x="4759" y="4029"/>
                </a:lnTo>
                <a:lnTo>
                  <a:pt x="4771" y="4066"/>
                </a:lnTo>
                <a:lnTo>
                  <a:pt x="4782" y="4102"/>
                </a:lnTo>
                <a:lnTo>
                  <a:pt x="4793" y="4138"/>
                </a:lnTo>
                <a:lnTo>
                  <a:pt x="4802" y="4176"/>
                </a:lnTo>
                <a:lnTo>
                  <a:pt x="4811" y="4213"/>
                </a:lnTo>
                <a:lnTo>
                  <a:pt x="4818" y="4252"/>
                </a:lnTo>
                <a:lnTo>
                  <a:pt x="4824" y="4290"/>
                </a:lnTo>
                <a:lnTo>
                  <a:pt x="4829" y="4329"/>
                </a:lnTo>
                <a:lnTo>
                  <a:pt x="4833" y="4369"/>
                </a:lnTo>
                <a:lnTo>
                  <a:pt x="4835" y="4409"/>
                </a:lnTo>
                <a:lnTo>
                  <a:pt x="4837" y="4448"/>
                </a:lnTo>
                <a:lnTo>
                  <a:pt x="4838" y="4489"/>
                </a:lnTo>
                <a:lnTo>
                  <a:pt x="4838" y="4531"/>
                </a:lnTo>
                <a:lnTo>
                  <a:pt x="4836" y="4571"/>
                </a:lnTo>
                <a:lnTo>
                  <a:pt x="4833" y="4613"/>
                </a:lnTo>
                <a:lnTo>
                  <a:pt x="4830" y="4656"/>
                </a:lnTo>
                <a:lnTo>
                  <a:pt x="4825" y="4697"/>
                </a:lnTo>
                <a:lnTo>
                  <a:pt x="4819" y="4740"/>
                </a:lnTo>
                <a:lnTo>
                  <a:pt x="4773" y="5035"/>
                </a:lnTo>
                <a:lnTo>
                  <a:pt x="4703" y="5482"/>
                </a:lnTo>
                <a:lnTo>
                  <a:pt x="4633" y="5930"/>
                </a:lnTo>
                <a:lnTo>
                  <a:pt x="4629" y="5959"/>
                </a:lnTo>
                <a:lnTo>
                  <a:pt x="4624" y="5989"/>
                </a:lnTo>
                <a:lnTo>
                  <a:pt x="4619" y="6045"/>
                </a:lnTo>
                <a:lnTo>
                  <a:pt x="4617" y="6073"/>
                </a:lnTo>
                <a:lnTo>
                  <a:pt x="4616" y="6099"/>
                </a:lnTo>
                <a:lnTo>
                  <a:pt x="4615" y="6126"/>
                </a:lnTo>
                <a:lnTo>
                  <a:pt x="4614" y="6152"/>
                </a:lnTo>
                <a:lnTo>
                  <a:pt x="4614" y="6178"/>
                </a:lnTo>
                <a:lnTo>
                  <a:pt x="4614" y="6203"/>
                </a:lnTo>
                <a:lnTo>
                  <a:pt x="4615" y="6252"/>
                </a:lnTo>
                <a:lnTo>
                  <a:pt x="4616" y="6275"/>
                </a:lnTo>
                <a:lnTo>
                  <a:pt x="4618" y="6299"/>
                </a:lnTo>
                <a:lnTo>
                  <a:pt x="4619" y="6321"/>
                </a:lnTo>
                <a:lnTo>
                  <a:pt x="4622" y="6343"/>
                </a:lnTo>
                <a:lnTo>
                  <a:pt x="4628" y="6386"/>
                </a:lnTo>
                <a:lnTo>
                  <a:pt x="4631" y="6406"/>
                </a:lnTo>
                <a:lnTo>
                  <a:pt x="4634" y="6427"/>
                </a:lnTo>
                <a:lnTo>
                  <a:pt x="4641" y="6465"/>
                </a:lnTo>
                <a:lnTo>
                  <a:pt x="4649" y="6503"/>
                </a:lnTo>
                <a:lnTo>
                  <a:pt x="4657" y="6538"/>
                </a:lnTo>
                <a:lnTo>
                  <a:pt x="4666" y="6571"/>
                </a:lnTo>
                <a:lnTo>
                  <a:pt x="4671" y="6587"/>
                </a:lnTo>
                <a:lnTo>
                  <a:pt x="4676" y="6603"/>
                </a:lnTo>
                <a:lnTo>
                  <a:pt x="4687" y="6632"/>
                </a:lnTo>
                <a:lnTo>
                  <a:pt x="4697" y="6660"/>
                </a:lnTo>
                <a:lnTo>
                  <a:pt x="4708" y="6685"/>
                </a:lnTo>
                <a:lnTo>
                  <a:pt x="4718" y="6709"/>
                </a:lnTo>
                <a:lnTo>
                  <a:pt x="4729" y="6731"/>
                </a:lnTo>
                <a:lnTo>
                  <a:pt x="4740" y="6751"/>
                </a:lnTo>
                <a:lnTo>
                  <a:pt x="4750" y="6769"/>
                </a:lnTo>
                <a:lnTo>
                  <a:pt x="4759" y="6786"/>
                </a:lnTo>
                <a:lnTo>
                  <a:pt x="4768" y="6801"/>
                </a:lnTo>
                <a:lnTo>
                  <a:pt x="4776" y="6814"/>
                </a:lnTo>
                <a:lnTo>
                  <a:pt x="4784" y="6825"/>
                </a:lnTo>
                <a:lnTo>
                  <a:pt x="4797" y="6843"/>
                </a:lnTo>
                <a:lnTo>
                  <a:pt x="4808" y="6856"/>
                </a:lnTo>
                <a:lnTo>
                  <a:pt x="4783" y="6857"/>
                </a:lnTo>
                <a:lnTo>
                  <a:pt x="4714" y="6859"/>
                </a:lnTo>
                <a:lnTo>
                  <a:pt x="4666" y="6860"/>
                </a:lnTo>
                <a:lnTo>
                  <a:pt x="4611" y="6861"/>
                </a:lnTo>
                <a:lnTo>
                  <a:pt x="4551" y="6861"/>
                </a:lnTo>
                <a:lnTo>
                  <a:pt x="4486" y="6861"/>
                </a:lnTo>
                <a:lnTo>
                  <a:pt x="4451" y="6861"/>
                </a:lnTo>
                <a:lnTo>
                  <a:pt x="4417" y="6859"/>
                </a:lnTo>
                <a:lnTo>
                  <a:pt x="4382" y="6857"/>
                </a:lnTo>
                <a:lnTo>
                  <a:pt x="4348" y="6854"/>
                </a:lnTo>
                <a:lnTo>
                  <a:pt x="4316" y="6851"/>
                </a:lnTo>
                <a:lnTo>
                  <a:pt x="4283" y="6847"/>
                </a:lnTo>
                <a:lnTo>
                  <a:pt x="4252" y="6843"/>
                </a:lnTo>
                <a:lnTo>
                  <a:pt x="4220" y="6837"/>
                </a:lnTo>
                <a:lnTo>
                  <a:pt x="4189" y="6830"/>
                </a:lnTo>
                <a:lnTo>
                  <a:pt x="4159" y="6824"/>
                </a:lnTo>
                <a:lnTo>
                  <a:pt x="4129" y="6817"/>
                </a:lnTo>
                <a:lnTo>
                  <a:pt x="4101" y="6809"/>
                </a:lnTo>
                <a:lnTo>
                  <a:pt x="4072" y="6801"/>
                </a:lnTo>
                <a:lnTo>
                  <a:pt x="4044" y="6792"/>
                </a:lnTo>
                <a:lnTo>
                  <a:pt x="4016" y="6783"/>
                </a:lnTo>
                <a:lnTo>
                  <a:pt x="3990" y="6772"/>
                </a:lnTo>
                <a:lnTo>
                  <a:pt x="3964" y="6761"/>
                </a:lnTo>
                <a:lnTo>
                  <a:pt x="3938" y="6750"/>
                </a:lnTo>
                <a:lnTo>
                  <a:pt x="3913" y="6738"/>
                </a:lnTo>
                <a:lnTo>
                  <a:pt x="3889" y="6726"/>
                </a:lnTo>
                <a:lnTo>
                  <a:pt x="3865" y="6713"/>
                </a:lnTo>
                <a:lnTo>
                  <a:pt x="3842" y="6698"/>
                </a:lnTo>
                <a:lnTo>
                  <a:pt x="3819" y="6684"/>
                </a:lnTo>
                <a:lnTo>
                  <a:pt x="3797" y="6670"/>
                </a:lnTo>
                <a:lnTo>
                  <a:pt x="3776" y="6654"/>
                </a:lnTo>
                <a:lnTo>
                  <a:pt x="3755" y="6637"/>
                </a:lnTo>
                <a:lnTo>
                  <a:pt x="3735" y="6621"/>
                </a:lnTo>
                <a:lnTo>
                  <a:pt x="3715" y="6604"/>
                </a:lnTo>
                <a:lnTo>
                  <a:pt x="3696" y="6586"/>
                </a:lnTo>
                <a:lnTo>
                  <a:pt x="3679" y="6568"/>
                </a:lnTo>
                <a:lnTo>
                  <a:pt x="3660" y="6549"/>
                </a:lnTo>
                <a:lnTo>
                  <a:pt x="3644" y="6529"/>
                </a:lnTo>
                <a:lnTo>
                  <a:pt x="3628" y="6509"/>
                </a:lnTo>
                <a:lnTo>
                  <a:pt x="3612" y="6489"/>
                </a:lnTo>
                <a:lnTo>
                  <a:pt x="3596" y="6467"/>
                </a:lnTo>
                <a:lnTo>
                  <a:pt x="3582" y="6446"/>
                </a:lnTo>
                <a:lnTo>
                  <a:pt x="3569" y="6424"/>
                </a:lnTo>
                <a:lnTo>
                  <a:pt x="3555" y="6401"/>
                </a:lnTo>
                <a:lnTo>
                  <a:pt x="3543" y="6378"/>
                </a:lnTo>
                <a:lnTo>
                  <a:pt x="3531" y="6355"/>
                </a:lnTo>
                <a:lnTo>
                  <a:pt x="3520" y="6330"/>
                </a:lnTo>
                <a:lnTo>
                  <a:pt x="3510" y="6305"/>
                </a:lnTo>
                <a:lnTo>
                  <a:pt x="3500" y="6280"/>
                </a:lnTo>
                <a:lnTo>
                  <a:pt x="3491" y="6254"/>
                </a:lnTo>
                <a:lnTo>
                  <a:pt x="3483" y="6228"/>
                </a:lnTo>
                <a:lnTo>
                  <a:pt x="3475" y="6201"/>
                </a:lnTo>
                <a:lnTo>
                  <a:pt x="3468" y="6174"/>
                </a:lnTo>
                <a:lnTo>
                  <a:pt x="3462" y="6145"/>
                </a:lnTo>
                <a:lnTo>
                  <a:pt x="3457" y="6118"/>
                </a:lnTo>
                <a:lnTo>
                  <a:pt x="3452" y="6088"/>
                </a:lnTo>
                <a:lnTo>
                  <a:pt x="3447" y="6059"/>
                </a:lnTo>
                <a:lnTo>
                  <a:pt x="3443" y="6029"/>
                </a:lnTo>
                <a:lnTo>
                  <a:pt x="3440" y="5999"/>
                </a:lnTo>
                <a:lnTo>
                  <a:pt x="3438" y="5968"/>
                </a:lnTo>
                <a:lnTo>
                  <a:pt x="3437" y="5937"/>
                </a:lnTo>
                <a:lnTo>
                  <a:pt x="3436" y="5905"/>
                </a:lnTo>
                <a:lnTo>
                  <a:pt x="3436" y="5873"/>
                </a:lnTo>
                <a:lnTo>
                  <a:pt x="3437" y="5840"/>
                </a:lnTo>
                <a:lnTo>
                  <a:pt x="3439" y="5807"/>
                </a:lnTo>
                <a:lnTo>
                  <a:pt x="3441" y="5773"/>
                </a:lnTo>
                <a:lnTo>
                  <a:pt x="3444" y="5738"/>
                </a:lnTo>
                <a:lnTo>
                  <a:pt x="3448" y="5704"/>
                </a:lnTo>
                <a:lnTo>
                  <a:pt x="3453" y="5669"/>
                </a:lnTo>
                <a:lnTo>
                  <a:pt x="3458" y="5634"/>
                </a:lnTo>
                <a:lnTo>
                  <a:pt x="3543" y="5085"/>
                </a:lnTo>
                <a:lnTo>
                  <a:pt x="3630" y="4536"/>
                </a:lnTo>
                <a:lnTo>
                  <a:pt x="3636" y="4498"/>
                </a:lnTo>
                <a:lnTo>
                  <a:pt x="3640" y="4461"/>
                </a:lnTo>
                <a:lnTo>
                  <a:pt x="3643" y="4426"/>
                </a:lnTo>
                <a:lnTo>
                  <a:pt x="3645" y="4391"/>
                </a:lnTo>
                <a:lnTo>
                  <a:pt x="3646" y="4358"/>
                </a:lnTo>
                <a:lnTo>
                  <a:pt x="3646" y="4324"/>
                </a:lnTo>
                <a:lnTo>
                  <a:pt x="3645" y="4292"/>
                </a:lnTo>
                <a:lnTo>
                  <a:pt x="3644" y="4260"/>
                </a:lnTo>
                <a:lnTo>
                  <a:pt x="3641" y="4230"/>
                </a:lnTo>
                <a:lnTo>
                  <a:pt x="3637" y="4199"/>
                </a:lnTo>
                <a:lnTo>
                  <a:pt x="3632" y="4171"/>
                </a:lnTo>
                <a:lnTo>
                  <a:pt x="3627" y="4142"/>
                </a:lnTo>
                <a:lnTo>
                  <a:pt x="3621" y="4115"/>
                </a:lnTo>
                <a:lnTo>
                  <a:pt x="3613" y="4088"/>
                </a:lnTo>
                <a:lnTo>
                  <a:pt x="3604" y="4062"/>
                </a:lnTo>
                <a:lnTo>
                  <a:pt x="3595" y="4036"/>
                </a:lnTo>
                <a:lnTo>
                  <a:pt x="3586" y="4012"/>
                </a:lnTo>
                <a:lnTo>
                  <a:pt x="3575" y="3989"/>
                </a:lnTo>
                <a:lnTo>
                  <a:pt x="3564" y="3966"/>
                </a:lnTo>
                <a:lnTo>
                  <a:pt x="3551" y="3944"/>
                </a:lnTo>
                <a:lnTo>
                  <a:pt x="3538" y="3923"/>
                </a:lnTo>
                <a:lnTo>
                  <a:pt x="3525" y="3902"/>
                </a:lnTo>
                <a:lnTo>
                  <a:pt x="3510" y="3883"/>
                </a:lnTo>
                <a:lnTo>
                  <a:pt x="3495" y="3864"/>
                </a:lnTo>
                <a:lnTo>
                  <a:pt x="3479" y="3846"/>
                </a:lnTo>
                <a:lnTo>
                  <a:pt x="3463" y="3829"/>
                </a:lnTo>
                <a:lnTo>
                  <a:pt x="3445" y="3812"/>
                </a:lnTo>
                <a:lnTo>
                  <a:pt x="3428" y="3797"/>
                </a:lnTo>
                <a:lnTo>
                  <a:pt x="3410" y="3781"/>
                </a:lnTo>
                <a:lnTo>
                  <a:pt x="3390" y="3767"/>
                </a:lnTo>
                <a:lnTo>
                  <a:pt x="3371" y="3754"/>
                </a:lnTo>
                <a:lnTo>
                  <a:pt x="3351" y="3741"/>
                </a:lnTo>
                <a:lnTo>
                  <a:pt x="3330" y="3729"/>
                </a:lnTo>
                <a:lnTo>
                  <a:pt x="3309" y="3718"/>
                </a:lnTo>
                <a:lnTo>
                  <a:pt x="3287" y="3707"/>
                </a:lnTo>
                <a:lnTo>
                  <a:pt x="3265" y="3698"/>
                </a:lnTo>
                <a:lnTo>
                  <a:pt x="3243" y="3689"/>
                </a:lnTo>
                <a:lnTo>
                  <a:pt x="3220" y="3681"/>
                </a:lnTo>
                <a:lnTo>
                  <a:pt x="3197" y="3673"/>
                </a:lnTo>
                <a:lnTo>
                  <a:pt x="3172" y="3666"/>
                </a:lnTo>
                <a:lnTo>
                  <a:pt x="3148" y="3660"/>
                </a:lnTo>
                <a:lnTo>
                  <a:pt x="3123" y="3655"/>
                </a:lnTo>
                <a:lnTo>
                  <a:pt x="3099" y="3650"/>
                </a:lnTo>
                <a:lnTo>
                  <a:pt x="3073" y="3647"/>
                </a:lnTo>
                <a:lnTo>
                  <a:pt x="3047" y="3644"/>
                </a:lnTo>
                <a:lnTo>
                  <a:pt x="3022" y="3641"/>
                </a:lnTo>
                <a:lnTo>
                  <a:pt x="2995" y="3640"/>
                </a:lnTo>
                <a:lnTo>
                  <a:pt x="2969" y="3639"/>
                </a:lnTo>
                <a:lnTo>
                  <a:pt x="2942" y="3639"/>
                </a:lnTo>
                <a:lnTo>
                  <a:pt x="2915" y="3639"/>
                </a:lnTo>
                <a:lnTo>
                  <a:pt x="2888" y="3641"/>
                </a:lnTo>
                <a:lnTo>
                  <a:pt x="2860" y="3642"/>
                </a:lnTo>
                <a:lnTo>
                  <a:pt x="2833" y="3645"/>
                </a:lnTo>
                <a:lnTo>
                  <a:pt x="2804" y="3648"/>
                </a:lnTo>
                <a:lnTo>
                  <a:pt x="2777" y="3653"/>
                </a:lnTo>
                <a:lnTo>
                  <a:pt x="2748" y="3657"/>
                </a:lnTo>
                <a:lnTo>
                  <a:pt x="2721" y="3663"/>
                </a:lnTo>
                <a:lnTo>
                  <a:pt x="2692" y="3669"/>
                </a:lnTo>
                <a:lnTo>
                  <a:pt x="2664" y="3677"/>
                </a:lnTo>
                <a:lnTo>
                  <a:pt x="2635" y="3684"/>
                </a:lnTo>
                <a:lnTo>
                  <a:pt x="2607" y="3692"/>
                </a:lnTo>
                <a:lnTo>
                  <a:pt x="2578" y="3701"/>
                </a:lnTo>
                <a:lnTo>
                  <a:pt x="2550" y="3711"/>
                </a:lnTo>
                <a:lnTo>
                  <a:pt x="2521" y="3721"/>
                </a:lnTo>
                <a:lnTo>
                  <a:pt x="2494" y="3732"/>
                </a:lnTo>
                <a:lnTo>
                  <a:pt x="2465" y="3744"/>
                </a:lnTo>
                <a:lnTo>
                  <a:pt x="2438" y="3755"/>
                </a:lnTo>
                <a:lnTo>
                  <a:pt x="2411" y="3767"/>
                </a:lnTo>
                <a:lnTo>
                  <a:pt x="2385" y="3780"/>
                </a:lnTo>
                <a:lnTo>
                  <a:pt x="2358" y="3792"/>
                </a:lnTo>
                <a:lnTo>
                  <a:pt x="2333" y="3807"/>
                </a:lnTo>
                <a:lnTo>
                  <a:pt x="2307" y="3820"/>
                </a:lnTo>
                <a:lnTo>
                  <a:pt x="2283" y="3834"/>
                </a:lnTo>
                <a:lnTo>
                  <a:pt x="2257" y="3849"/>
                </a:lnTo>
                <a:lnTo>
                  <a:pt x="2234" y="3864"/>
                </a:lnTo>
                <a:lnTo>
                  <a:pt x="2210" y="3880"/>
                </a:lnTo>
                <a:lnTo>
                  <a:pt x="2187" y="3895"/>
                </a:lnTo>
                <a:lnTo>
                  <a:pt x="2163" y="3911"/>
                </a:lnTo>
                <a:lnTo>
                  <a:pt x="2141" y="3929"/>
                </a:lnTo>
                <a:lnTo>
                  <a:pt x="2120" y="3945"/>
                </a:lnTo>
                <a:lnTo>
                  <a:pt x="2097" y="3962"/>
                </a:lnTo>
                <a:lnTo>
                  <a:pt x="2077" y="3981"/>
                </a:lnTo>
                <a:lnTo>
                  <a:pt x="2055" y="3999"/>
                </a:lnTo>
                <a:lnTo>
                  <a:pt x="2035" y="4017"/>
                </a:lnTo>
                <a:lnTo>
                  <a:pt x="2015" y="4036"/>
                </a:lnTo>
                <a:lnTo>
                  <a:pt x="1995" y="4056"/>
                </a:lnTo>
                <a:lnTo>
                  <a:pt x="1976" y="4076"/>
                </a:lnTo>
                <a:lnTo>
                  <a:pt x="1957" y="4095"/>
                </a:lnTo>
                <a:lnTo>
                  <a:pt x="1938" y="4117"/>
                </a:lnTo>
                <a:lnTo>
                  <a:pt x="1920" y="4137"/>
                </a:lnTo>
                <a:lnTo>
                  <a:pt x="1903" y="4158"/>
                </a:lnTo>
                <a:lnTo>
                  <a:pt x="1885" y="4181"/>
                </a:lnTo>
                <a:lnTo>
                  <a:pt x="1868" y="4202"/>
                </a:lnTo>
                <a:lnTo>
                  <a:pt x="1852" y="4226"/>
                </a:lnTo>
                <a:lnTo>
                  <a:pt x="1835" y="4248"/>
                </a:lnTo>
                <a:lnTo>
                  <a:pt x="1819" y="4271"/>
                </a:lnTo>
                <a:lnTo>
                  <a:pt x="1804" y="4295"/>
                </a:lnTo>
                <a:lnTo>
                  <a:pt x="1788" y="4319"/>
                </a:lnTo>
                <a:lnTo>
                  <a:pt x="1773" y="4344"/>
                </a:lnTo>
                <a:lnTo>
                  <a:pt x="1759" y="4368"/>
                </a:lnTo>
                <a:lnTo>
                  <a:pt x="1745" y="4393"/>
                </a:lnTo>
                <a:lnTo>
                  <a:pt x="1730" y="4419"/>
                </a:lnTo>
                <a:lnTo>
                  <a:pt x="1717" y="4444"/>
                </a:lnTo>
                <a:lnTo>
                  <a:pt x="1704" y="4471"/>
                </a:lnTo>
                <a:lnTo>
                  <a:pt x="1692" y="4497"/>
                </a:lnTo>
                <a:lnTo>
                  <a:pt x="1679" y="4523"/>
                </a:lnTo>
                <a:lnTo>
                  <a:pt x="1655" y="4578"/>
                </a:lnTo>
                <a:lnTo>
                  <a:pt x="1644" y="4606"/>
                </a:lnTo>
                <a:lnTo>
                  <a:pt x="1633" y="4634"/>
                </a:lnTo>
                <a:lnTo>
                  <a:pt x="1621" y="4663"/>
                </a:lnTo>
                <a:lnTo>
                  <a:pt x="1611" y="4692"/>
                </a:lnTo>
                <a:lnTo>
                  <a:pt x="1601" y="4722"/>
                </a:lnTo>
                <a:lnTo>
                  <a:pt x="1591" y="4751"/>
                </a:lnTo>
                <a:lnTo>
                  <a:pt x="1582" y="4781"/>
                </a:lnTo>
                <a:lnTo>
                  <a:pt x="1572" y="4811"/>
                </a:lnTo>
                <a:lnTo>
                  <a:pt x="1563" y="4842"/>
                </a:lnTo>
                <a:lnTo>
                  <a:pt x="1555" y="4873"/>
                </a:lnTo>
                <a:lnTo>
                  <a:pt x="1539" y="4936"/>
                </a:lnTo>
                <a:lnTo>
                  <a:pt x="1523" y="5000"/>
                </a:lnTo>
                <a:lnTo>
                  <a:pt x="1517" y="5033"/>
                </a:lnTo>
                <a:lnTo>
                  <a:pt x="1510" y="5066"/>
                </a:lnTo>
                <a:lnTo>
                  <a:pt x="1504" y="5100"/>
                </a:lnTo>
                <a:lnTo>
                  <a:pt x="1498" y="5134"/>
                </a:lnTo>
                <a:lnTo>
                  <a:pt x="1492" y="5167"/>
                </a:lnTo>
                <a:lnTo>
                  <a:pt x="1486" y="5202"/>
                </a:lnTo>
                <a:lnTo>
                  <a:pt x="1473" y="5280"/>
                </a:lnTo>
                <a:lnTo>
                  <a:pt x="1347" y="6072"/>
                </a:lnTo>
                <a:lnTo>
                  <a:pt x="1223" y="6864"/>
                </a:lnTo>
                <a:lnTo>
                  <a:pt x="611" y="6864"/>
                </a:lnTo>
                <a:lnTo>
                  <a:pt x="0" y="6864"/>
                </a:lnTo>
                <a:lnTo>
                  <a:pt x="67" y="6435"/>
                </a:lnTo>
                <a:lnTo>
                  <a:pt x="135" y="6006"/>
                </a:lnTo>
                <a:lnTo>
                  <a:pt x="202" y="5577"/>
                </a:lnTo>
                <a:lnTo>
                  <a:pt x="269" y="5148"/>
                </a:lnTo>
                <a:lnTo>
                  <a:pt x="336" y="4719"/>
                </a:lnTo>
                <a:lnTo>
                  <a:pt x="404" y="4290"/>
                </a:lnTo>
                <a:lnTo>
                  <a:pt x="471" y="3861"/>
                </a:lnTo>
                <a:lnTo>
                  <a:pt x="538" y="3432"/>
                </a:lnTo>
                <a:lnTo>
                  <a:pt x="605" y="3002"/>
                </a:lnTo>
                <a:lnTo>
                  <a:pt x="673" y="2573"/>
                </a:lnTo>
                <a:lnTo>
                  <a:pt x="740" y="2144"/>
                </a:lnTo>
                <a:lnTo>
                  <a:pt x="807" y="1715"/>
                </a:lnTo>
                <a:lnTo>
                  <a:pt x="874" y="1286"/>
                </a:lnTo>
                <a:lnTo>
                  <a:pt x="942" y="857"/>
                </a:lnTo>
                <a:lnTo>
                  <a:pt x="1009" y="428"/>
                </a:lnTo>
                <a:lnTo>
                  <a:pt x="1077" y="0"/>
                </a:lnTo>
                <a:lnTo>
                  <a:pt x="1689" y="0"/>
                </a:lnTo>
                <a:lnTo>
                  <a:pt x="2301" y="0"/>
                </a:lnTo>
                <a:lnTo>
                  <a:pt x="2233" y="434"/>
                </a:lnTo>
                <a:lnTo>
                  <a:pt x="2164" y="868"/>
                </a:lnTo>
                <a:lnTo>
                  <a:pt x="2096" y="1302"/>
                </a:lnTo>
                <a:lnTo>
                  <a:pt x="2028" y="1737"/>
                </a:lnTo>
                <a:lnTo>
                  <a:pt x="1960" y="2171"/>
                </a:lnTo>
                <a:lnTo>
                  <a:pt x="1891" y="2605"/>
                </a:lnTo>
                <a:lnTo>
                  <a:pt x="1823" y="3039"/>
                </a:lnTo>
                <a:lnTo>
                  <a:pt x="1756" y="3473"/>
                </a:lnTo>
                <a:lnTo>
                  <a:pt x="2155" y="3039"/>
                </a:lnTo>
                <a:lnTo>
                  <a:pt x="2555" y="2605"/>
                </a:lnTo>
                <a:lnTo>
                  <a:pt x="2954" y="2171"/>
                </a:lnTo>
                <a:lnTo>
                  <a:pt x="3355" y="1737"/>
                </a:lnTo>
                <a:lnTo>
                  <a:pt x="3754" y="1302"/>
                </a:lnTo>
                <a:lnTo>
                  <a:pt x="4154" y="868"/>
                </a:lnTo>
                <a:lnTo>
                  <a:pt x="4553" y="434"/>
                </a:lnTo>
                <a:lnTo>
                  <a:pt x="4954" y="0"/>
                </a:lnTo>
                <a:lnTo>
                  <a:pt x="5445" y="0"/>
                </a:lnTo>
                <a:lnTo>
                  <a:pt x="5937" y="0"/>
                </a:lnTo>
                <a:lnTo>
                  <a:pt x="5202" y="784"/>
                </a:lnTo>
                <a:lnTo>
                  <a:pt x="4469" y="1568"/>
                </a:lnTo>
                <a:lnTo>
                  <a:pt x="3735" y="2352"/>
                </a:lnTo>
                <a:lnTo>
                  <a:pt x="3001" y="3137"/>
                </a:lnTo>
                <a:lnTo>
                  <a:pt x="3035" y="3134"/>
                </a:lnTo>
                <a:lnTo>
                  <a:pt x="3067" y="3131"/>
                </a:lnTo>
                <a:lnTo>
                  <a:pt x="3101" y="3127"/>
                </a:lnTo>
                <a:lnTo>
                  <a:pt x="3135" y="3125"/>
                </a:lnTo>
                <a:lnTo>
                  <a:pt x="3169" y="3123"/>
                </a:lnTo>
                <a:lnTo>
                  <a:pt x="3204" y="3122"/>
                </a:lnTo>
                <a:lnTo>
                  <a:pt x="3240" y="3121"/>
                </a:lnTo>
                <a:lnTo>
                  <a:pt x="3274" y="3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Box 10">
            <a:hlinkClick r:id="rId3" tooltip="karkimedia.fi"/>
            <a:extLst>
              <a:ext uri="{FF2B5EF4-FFF2-40B4-BE49-F238E27FC236}">
                <a16:creationId xmlns:a16="http://schemas.microsoft.com/office/drawing/2014/main" id="{67DB15FB-4020-AF48-0063-31EDB4033E91}"/>
              </a:ext>
            </a:extLst>
          </p:cNvPr>
          <p:cNvSpPr txBox="1"/>
          <p:nvPr userDrawn="1"/>
        </p:nvSpPr>
        <p:spPr>
          <a:xfrm>
            <a:off x="4151313" y="4201343"/>
            <a:ext cx="38893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spc="300" baseline="0" dirty="0">
                <a:solidFill>
                  <a:schemeClr val="bg1"/>
                </a:solidFill>
              </a:rPr>
              <a:t>KÄRKIMEDIA.FI</a:t>
            </a:r>
          </a:p>
        </p:txBody>
      </p:sp>
    </p:spTree>
    <p:extLst>
      <p:ext uri="{BB962C8B-B14F-4D97-AF65-F5344CB8AC3E}">
        <p14:creationId xmlns:p14="http://schemas.microsoft.com/office/powerpoint/2010/main" val="2663665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ink and Picture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EC6B48EF-4760-A27B-C533-7A2368479F5E}"/>
              </a:ext>
            </a:extLst>
          </p:cNvPr>
          <p:cNvSpPr>
            <a:spLocks noChangeAspect="1"/>
          </p:cNvSpPr>
          <p:nvPr userDrawn="1"/>
        </p:nvSpPr>
        <p:spPr>
          <a:xfrm>
            <a:off x="5376000" y="2545239"/>
            <a:ext cx="1440000" cy="1440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5D4C7AF-091A-49B3-A5BB-F9C2DF8D1921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705E4928-D4C2-88B2-9D6A-8AD17A915F23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5784769" y="2905279"/>
            <a:ext cx="622462" cy="720000"/>
          </a:xfrm>
          <a:custGeom>
            <a:avLst/>
            <a:gdLst>
              <a:gd name="T0" fmla="*/ 3509 w 5937"/>
              <a:gd name="T1" fmla="*/ 3134 h 6864"/>
              <a:gd name="T2" fmla="*/ 3769 w 5937"/>
              <a:gd name="T3" fmla="*/ 3181 h 6864"/>
              <a:gd name="T4" fmla="*/ 4007 w 5937"/>
              <a:gd name="T5" fmla="*/ 3261 h 6864"/>
              <a:gd name="T6" fmla="*/ 4220 w 5937"/>
              <a:gd name="T7" fmla="*/ 3372 h 6864"/>
              <a:gd name="T8" fmla="*/ 4404 w 5937"/>
              <a:gd name="T9" fmla="*/ 3509 h 6864"/>
              <a:gd name="T10" fmla="*/ 4559 w 5937"/>
              <a:gd name="T11" fmla="*/ 3672 h 6864"/>
              <a:gd name="T12" fmla="*/ 4683 w 5937"/>
              <a:gd name="T13" fmla="*/ 3859 h 6864"/>
              <a:gd name="T14" fmla="*/ 4771 w 5937"/>
              <a:gd name="T15" fmla="*/ 4066 h 6864"/>
              <a:gd name="T16" fmla="*/ 4824 w 5937"/>
              <a:gd name="T17" fmla="*/ 4290 h 6864"/>
              <a:gd name="T18" fmla="*/ 4838 w 5937"/>
              <a:gd name="T19" fmla="*/ 4531 h 6864"/>
              <a:gd name="T20" fmla="*/ 4773 w 5937"/>
              <a:gd name="T21" fmla="*/ 5035 h 6864"/>
              <a:gd name="T22" fmla="*/ 4617 w 5937"/>
              <a:gd name="T23" fmla="*/ 6073 h 6864"/>
              <a:gd name="T24" fmla="*/ 4615 w 5937"/>
              <a:gd name="T25" fmla="*/ 6252 h 6864"/>
              <a:gd name="T26" fmla="*/ 4631 w 5937"/>
              <a:gd name="T27" fmla="*/ 6406 h 6864"/>
              <a:gd name="T28" fmla="*/ 4671 w 5937"/>
              <a:gd name="T29" fmla="*/ 6587 h 6864"/>
              <a:gd name="T30" fmla="*/ 4729 w 5937"/>
              <a:gd name="T31" fmla="*/ 6731 h 6864"/>
              <a:gd name="T32" fmla="*/ 4784 w 5937"/>
              <a:gd name="T33" fmla="*/ 6825 h 6864"/>
              <a:gd name="T34" fmla="*/ 4611 w 5937"/>
              <a:gd name="T35" fmla="*/ 6861 h 6864"/>
              <a:gd name="T36" fmla="*/ 4348 w 5937"/>
              <a:gd name="T37" fmla="*/ 6854 h 6864"/>
              <a:gd name="T38" fmla="*/ 4159 w 5937"/>
              <a:gd name="T39" fmla="*/ 6824 h 6864"/>
              <a:gd name="T40" fmla="*/ 3990 w 5937"/>
              <a:gd name="T41" fmla="*/ 6772 h 6864"/>
              <a:gd name="T42" fmla="*/ 3842 w 5937"/>
              <a:gd name="T43" fmla="*/ 6698 h 6864"/>
              <a:gd name="T44" fmla="*/ 3715 w 5937"/>
              <a:gd name="T45" fmla="*/ 6604 h 6864"/>
              <a:gd name="T46" fmla="*/ 3612 w 5937"/>
              <a:gd name="T47" fmla="*/ 6489 h 6864"/>
              <a:gd name="T48" fmla="*/ 3531 w 5937"/>
              <a:gd name="T49" fmla="*/ 6355 h 6864"/>
              <a:gd name="T50" fmla="*/ 3475 w 5937"/>
              <a:gd name="T51" fmla="*/ 6201 h 6864"/>
              <a:gd name="T52" fmla="*/ 3443 w 5937"/>
              <a:gd name="T53" fmla="*/ 6029 h 6864"/>
              <a:gd name="T54" fmla="*/ 3437 w 5937"/>
              <a:gd name="T55" fmla="*/ 5840 h 6864"/>
              <a:gd name="T56" fmla="*/ 3458 w 5937"/>
              <a:gd name="T57" fmla="*/ 5634 h 6864"/>
              <a:gd name="T58" fmla="*/ 3645 w 5937"/>
              <a:gd name="T59" fmla="*/ 4391 h 6864"/>
              <a:gd name="T60" fmla="*/ 3637 w 5937"/>
              <a:gd name="T61" fmla="*/ 4199 h 6864"/>
              <a:gd name="T62" fmla="*/ 3595 w 5937"/>
              <a:gd name="T63" fmla="*/ 4036 h 6864"/>
              <a:gd name="T64" fmla="*/ 3525 w 5937"/>
              <a:gd name="T65" fmla="*/ 3902 h 6864"/>
              <a:gd name="T66" fmla="*/ 3428 w 5937"/>
              <a:gd name="T67" fmla="*/ 3797 h 6864"/>
              <a:gd name="T68" fmla="*/ 3309 w 5937"/>
              <a:gd name="T69" fmla="*/ 3718 h 6864"/>
              <a:gd name="T70" fmla="*/ 3172 w 5937"/>
              <a:gd name="T71" fmla="*/ 3666 h 6864"/>
              <a:gd name="T72" fmla="*/ 3022 w 5937"/>
              <a:gd name="T73" fmla="*/ 3641 h 6864"/>
              <a:gd name="T74" fmla="*/ 2860 w 5937"/>
              <a:gd name="T75" fmla="*/ 3642 h 6864"/>
              <a:gd name="T76" fmla="*/ 2692 w 5937"/>
              <a:gd name="T77" fmla="*/ 3669 h 6864"/>
              <a:gd name="T78" fmla="*/ 2521 w 5937"/>
              <a:gd name="T79" fmla="*/ 3721 h 6864"/>
              <a:gd name="T80" fmla="*/ 2358 w 5937"/>
              <a:gd name="T81" fmla="*/ 3792 h 6864"/>
              <a:gd name="T82" fmla="*/ 2210 w 5937"/>
              <a:gd name="T83" fmla="*/ 3880 h 6864"/>
              <a:gd name="T84" fmla="*/ 2077 w 5937"/>
              <a:gd name="T85" fmla="*/ 3981 h 6864"/>
              <a:gd name="T86" fmla="*/ 1957 w 5937"/>
              <a:gd name="T87" fmla="*/ 4095 h 6864"/>
              <a:gd name="T88" fmla="*/ 1852 w 5937"/>
              <a:gd name="T89" fmla="*/ 4226 h 6864"/>
              <a:gd name="T90" fmla="*/ 1759 w 5937"/>
              <a:gd name="T91" fmla="*/ 4368 h 6864"/>
              <a:gd name="T92" fmla="*/ 1679 w 5937"/>
              <a:gd name="T93" fmla="*/ 4523 h 6864"/>
              <a:gd name="T94" fmla="*/ 1601 w 5937"/>
              <a:gd name="T95" fmla="*/ 4722 h 6864"/>
              <a:gd name="T96" fmla="*/ 1539 w 5937"/>
              <a:gd name="T97" fmla="*/ 4936 h 6864"/>
              <a:gd name="T98" fmla="*/ 1492 w 5937"/>
              <a:gd name="T99" fmla="*/ 5167 h 6864"/>
              <a:gd name="T100" fmla="*/ 0 w 5937"/>
              <a:gd name="T101" fmla="*/ 6864 h 6864"/>
              <a:gd name="T102" fmla="*/ 404 w 5937"/>
              <a:gd name="T103" fmla="*/ 4290 h 6864"/>
              <a:gd name="T104" fmla="*/ 807 w 5937"/>
              <a:gd name="T105" fmla="*/ 1715 h 6864"/>
              <a:gd name="T106" fmla="*/ 2301 w 5937"/>
              <a:gd name="T107" fmla="*/ 0 h 6864"/>
              <a:gd name="T108" fmla="*/ 1891 w 5937"/>
              <a:gd name="T109" fmla="*/ 2605 h 6864"/>
              <a:gd name="T110" fmla="*/ 3355 w 5937"/>
              <a:gd name="T111" fmla="*/ 1737 h 6864"/>
              <a:gd name="T112" fmla="*/ 5937 w 5937"/>
              <a:gd name="T113" fmla="*/ 0 h 6864"/>
              <a:gd name="T114" fmla="*/ 3067 w 5937"/>
              <a:gd name="T115" fmla="*/ 3131 h 6864"/>
              <a:gd name="T116" fmla="*/ 3274 w 5937"/>
              <a:gd name="T117" fmla="*/ 3120 h 6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937" h="6864">
                <a:moveTo>
                  <a:pt x="3274" y="3120"/>
                </a:moveTo>
                <a:lnTo>
                  <a:pt x="3322" y="3121"/>
                </a:lnTo>
                <a:lnTo>
                  <a:pt x="3370" y="3122"/>
                </a:lnTo>
                <a:lnTo>
                  <a:pt x="3417" y="3125"/>
                </a:lnTo>
                <a:lnTo>
                  <a:pt x="3463" y="3129"/>
                </a:lnTo>
                <a:lnTo>
                  <a:pt x="3509" y="3134"/>
                </a:lnTo>
                <a:lnTo>
                  <a:pt x="3553" y="3139"/>
                </a:lnTo>
                <a:lnTo>
                  <a:pt x="3598" y="3146"/>
                </a:lnTo>
                <a:lnTo>
                  <a:pt x="3642" y="3153"/>
                </a:lnTo>
                <a:lnTo>
                  <a:pt x="3685" y="3161"/>
                </a:lnTo>
                <a:lnTo>
                  <a:pt x="3728" y="3170"/>
                </a:lnTo>
                <a:lnTo>
                  <a:pt x="3769" y="3181"/>
                </a:lnTo>
                <a:lnTo>
                  <a:pt x="3811" y="3192"/>
                </a:lnTo>
                <a:lnTo>
                  <a:pt x="3851" y="3204"/>
                </a:lnTo>
                <a:lnTo>
                  <a:pt x="3892" y="3217"/>
                </a:lnTo>
                <a:lnTo>
                  <a:pt x="3931" y="3231"/>
                </a:lnTo>
                <a:lnTo>
                  <a:pt x="3969" y="3245"/>
                </a:lnTo>
                <a:lnTo>
                  <a:pt x="4007" y="3261"/>
                </a:lnTo>
                <a:lnTo>
                  <a:pt x="4045" y="3277"/>
                </a:lnTo>
                <a:lnTo>
                  <a:pt x="4081" y="3294"/>
                </a:lnTo>
                <a:lnTo>
                  <a:pt x="4117" y="3313"/>
                </a:lnTo>
                <a:lnTo>
                  <a:pt x="4152" y="3331"/>
                </a:lnTo>
                <a:lnTo>
                  <a:pt x="4186" y="3351"/>
                </a:lnTo>
                <a:lnTo>
                  <a:pt x="4220" y="3372"/>
                </a:lnTo>
                <a:lnTo>
                  <a:pt x="4253" y="3392"/>
                </a:lnTo>
                <a:lnTo>
                  <a:pt x="4284" y="3414"/>
                </a:lnTo>
                <a:lnTo>
                  <a:pt x="4316" y="3437"/>
                </a:lnTo>
                <a:lnTo>
                  <a:pt x="4346" y="3460"/>
                </a:lnTo>
                <a:lnTo>
                  <a:pt x="4376" y="3484"/>
                </a:lnTo>
                <a:lnTo>
                  <a:pt x="4404" y="3509"/>
                </a:lnTo>
                <a:lnTo>
                  <a:pt x="4432" y="3535"/>
                </a:lnTo>
                <a:lnTo>
                  <a:pt x="4459" y="3561"/>
                </a:lnTo>
                <a:lnTo>
                  <a:pt x="4486" y="3588"/>
                </a:lnTo>
                <a:lnTo>
                  <a:pt x="4511" y="3616"/>
                </a:lnTo>
                <a:lnTo>
                  <a:pt x="4536" y="3644"/>
                </a:lnTo>
                <a:lnTo>
                  <a:pt x="4559" y="3672"/>
                </a:lnTo>
                <a:lnTo>
                  <a:pt x="4582" y="3702"/>
                </a:lnTo>
                <a:lnTo>
                  <a:pt x="4604" y="3732"/>
                </a:lnTo>
                <a:lnTo>
                  <a:pt x="4624" y="3763"/>
                </a:lnTo>
                <a:lnTo>
                  <a:pt x="4645" y="3794"/>
                </a:lnTo>
                <a:lnTo>
                  <a:pt x="4664" y="3826"/>
                </a:lnTo>
                <a:lnTo>
                  <a:pt x="4683" y="3859"/>
                </a:lnTo>
                <a:lnTo>
                  <a:pt x="4700" y="3892"/>
                </a:lnTo>
                <a:lnTo>
                  <a:pt x="4716" y="3926"/>
                </a:lnTo>
                <a:lnTo>
                  <a:pt x="4731" y="3960"/>
                </a:lnTo>
                <a:lnTo>
                  <a:pt x="4746" y="3995"/>
                </a:lnTo>
                <a:lnTo>
                  <a:pt x="4759" y="4029"/>
                </a:lnTo>
                <a:lnTo>
                  <a:pt x="4771" y="4066"/>
                </a:lnTo>
                <a:lnTo>
                  <a:pt x="4782" y="4102"/>
                </a:lnTo>
                <a:lnTo>
                  <a:pt x="4793" y="4138"/>
                </a:lnTo>
                <a:lnTo>
                  <a:pt x="4802" y="4176"/>
                </a:lnTo>
                <a:lnTo>
                  <a:pt x="4811" y="4213"/>
                </a:lnTo>
                <a:lnTo>
                  <a:pt x="4818" y="4252"/>
                </a:lnTo>
                <a:lnTo>
                  <a:pt x="4824" y="4290"/>
                </a:lnTo>
                <a:lnTo>
                  <a:pt x="4829" y="4329"/>
                </a:lnTo>
                <a:lnTo>
                  <a:pt x="4833" y="4369"/>
                </a:lnTo>
                <a:lnTo>
                  <a:pt x="4835" y="4409"/>
                </a:lnTo>
                <a:lnTo>
                  <a:pt x="4837" y="4448"/>
                </a:lnTo>
                <a:lnTo>
                  <a:pt x="4838" y="4489"/>
                </a:lnTo>
                <a:lnTo>
                  <a:pt x="4838" y="4531"/>
                </a:lnTo>
                <a:lnTo>
                  <a:pt x="4836" y="4571"/>
                </a:lnTo>
                <a:lnTo>
                  <a:pt x="4833" y="4613"/>
                </a:lnTo>
                <a:lnTo>
                  <a:pt x="4830" y="4656"/>
                </a:lnTo>
                <a:lnTo>
                  <a:pt x="4825" y="4697"/>
                </a:lnTo>
                <a:lnTo>
                  <a:pt x="4819" y="4740"/>
                </a:lnTo>
                <a:lnTo>
                  <a:pt x="4773" y="5035"/>
                </a:lnTo>
                <a:lnTo>
                  <a:pt x="4703" y="5482"/>
                </a:lnTo>
                <a:lnTo>
                  <a:pt x="4633" y="5930"/>
                </a:lnTo>
                <a:lnTo>
                  <a:pt x="4629" y="5959"/>
                </a:lnTo>
                <a:lnTo>
                  <a:pt x="4624" y="5989"/>
                </a:lnTo>
                <a:lnTo>
                  <a:pt x="4619" y="6045"/>
                </a:lnTo>
                <a:lnTo>
                  <a:pt x="4617" y="6073"/>
                </a:lnTo>
                <a:lnTo>
                  <a:pt x="4616" y="6099"/>
                </a:lnTo>
                <a:lnTo>
                  <a:pt x="4615" y="6126"/>
                </a:lnTo>
                <a:lnTo>
                  <a:pt x="4614" y="6152"/>
                </a:lnTo>
                <a:lnTo>
                  <a:pt x="4614" y="6178"/>
                </a:lnTo>
                <a:lnTo>
                  <a:pt x="4614" y="6203"/>
                </a:lnTo>
                <a:lnTo>
                  <a:pt x="4615" y="6252"/>
                </a:lnTo>
                <a:lnTo>
                  <a:pt x="4616" y="6275"/>
                </a:lnTo>
                <a:lnTo>
                  <a:pt x="4618" y="6299"/>
                </a:lnTo>
                <a:lnTo>
                  <a:pt x="4619" y="6321"/>
                </a:lnTo>
                <a:lnTo>
                  <a:pt x="4622" y="6343"/>
                </a:lnTo>
                <a:lnTo>
                  <a:pt x="4628" y="6386"/>
                </a:lnTo>
                <a:lnTo>
                  <a:pt x="4631" y="6406"/>
                </a:lnTo>
                <a:lnTo>
                  <a:pt x="4634" y="6427"/>
                </a:lnTo>
                <a:lnTo>
                  <a:pt x="4641" y="6465"/>
                </a:lnTo>
                <a:lnTo>
                  <a:pt x="4649" y="6503"/>
                </a:lnTo>
                <a:lnTo>
                  <a:pt x="4657" y="6538"/>
                </a:lnTo>
                <a:lnTo>
                  <a:pt x="4666" y="6571"/>
                </a:lnTo>
                <a:lnTo>
                  <a:pt x="4671" y="6587"/>
                </a:lnTo>
                <a:lnTo>
                  <a:pt x="4676" y="6603"/>
                </a:lnTo>
                <a:lnTo>
                  <a:pt x="4687" y="6632"/>
                </a:lnTo>
                <a:lnTo>
                  <a:pt x="4697" y="6660"/>
                </a:lnTo>
                <a:lnTo>
                  <a:pt x="4708" y="6685"/>
                </a:lnTo>
                <a:lnTo>
                  <a:pt x="4718" y="6709"/>
                </a:lnTo>
                <a:lnTo>
                  <a:pt x="4729" y="6731"/>
                </a:lnTo>
                <a:lnTo>
                  <a:pt x="4740" y="6751"/>
                </a:lnTo>
                <a:lnTo>
                  <a:pt x="4750" y="6769"/>
                </a:lnTo>
                <a:lnTo>
                  <a:pt x="4759" y="6786"/>
                </a:lnTo>
                <a:lnTo>
                  <a:pt x="4768" y="6801"/>
                </a:lnTo>
                <a:lnTo>
                  <a:pt x="4776" y="6814"/>
                </a:lnTo>
                <a:lnTo>
                  <a:pt x="4784" y="6825"/>
                </a:lnTo>
                <a:lnTo>
                  <a:pt x="4797" y="6843"/>
                </a:lnTo>
                <a:lnTo>
                  <a:pt x="4808" y="6856"/>
                </a:lnTo>
                <a:lnTo>
                  <a:pt x="4783" y="6857"/>
                </a:lnTo>
                <a:lnTo>
                  <a:pt x="4714" y="6859"/>
                </a:lnTo>
                <a:lnTo>
                  <a:pt x="4666" y="6860"/>
                </a:lnTo>
                <a:lnTo>
                  <a:pt x="4611" y="6861"/>
                </a:lnTo>
                <a:lnTo>
                  <a:pt x="4551" y="6861"/>
                </a:lnTo>
                <a:lnTo>
                  <a:pt x="4486" y="6861"/>
                </a:lnTo>
                <a:lnTo>
                  <a:pt x="4451" y="6861"/>
                </a:lnTo>
                <a:lnTo>
                  <a:pt x="4417" y="6859"/>
                </a:lnTo>
                <a:lnTo>
                  <a:pt x="4382" y="6857"/>
                </a:lnTo>
                <a:lnTo>
                  <a:pt x="4348" y="6854"/>
                </a:lnTo>
                <a:lnTo>
                  <a:pt x="4316" y="6851"/>
                </a:lnTo>
                <a:lnTo>
                  <a:pt x="4283" y="6847"/>
                </a:lnTo>
                <a:lnTo>
                  <a:pt x="4252" y="6843"/>
                </a:lnTo>
                <a:lnTo>
                  <a:pt x="4220" y="6837"/>
                </a:lnTo>
                <a:lnTo>
                  <a:pt x="4189" y="6830"/>
                </a:lnTo>
                <a:lnTo>
                  <a:pt x="4159" y="6824"/>
                </a:lnTo>
                <a:lnTo>
                  <a:pt x="4129" y="6817"/>
                </a:lnTo>
                <a:lnTo>
                  <a:pt x="4101" y="6809"/>
                </a:lnTo>
                <a:lnTo>
                  <a:pt x="4072" y="6801"/>
                </a:lnTo>
                <a:lnTo>
                  <a:pt x="4044" y="6792"/>
                </a:lnTo>
                <a:lnTo>
                  <a:pt x="4016" y="6783"/>
                </a:lnTo>
                <a:lnTo>
                  <a:pt x="3990" y="6772"/>
                </a:lnTo>
                <a:lnTo>
                  <a:pt x="3964" y="6761"/>
                </a:lnTo>
                <a:lnTo>
                  <a:pt x="3938" y="6750"/>
                </a:lnTo>
                <a:lnTo>
                  <a:pt x="3913" y="6738"/>
                </a:lnTo>
                <a:lnTo>
                  <a:pt x="3889" y="6726"/>
                </a:lnTo>
                <a:lnTo>
                  <a:pt x="3865" y="6713"/>
                </a:lnTo>
                <a:lnTo>
                  <a:pt x="3842" y="6698"/>
                </a:lnTo>
                <a:lnTo>
                  <a:pt x="3819" y="6684"/>
                </a:lnTo>
                <a:lnTo>
                  <a:pt x="3797" y="6670"/>
                </a:lnTo>
                <a:lnTo>
                  <a:pt x="3776" y="6654"/>
                </a:lnTo>
                <a:lnTo>
                  <a:pt x="3755" y="6637"/>
                </a:lnTo>
                <a:lnTo>
                  <a:pt x="3735" y="6621"/>
                </a:lnTo>
                <a:lnTo>
                  <a:pt x="3715" y="6604"/>
                </a:lnTo>
                <a:lnTo>
                  <a:pt x="3696" y="6586"/>
                </a:lnTo>
                <a:lnTo>
                  <a:pt x="3679" y="6568"/>
                </a:lnTo>
                <a:lnTo>
                  <a:pt x="3660" y="6549"/>
                </a:lnTo>
                <a:lnTo>
                  <a:pt x="3644" y="6529"/>
                </a:lnTo>
                <a:lnTo>
                  <a:pt x="3628" y="6509"/>
                </a:lnTo>
                <a:lnTo>
                  <a:pt x="3612" y="6489"/>
                </a:lnTo>
                <a:lnTo>
                  <a:pt x="3596" y="6467"/>
                </a:lnTo>
                <a:lnTo>
                  <a:pt x="3582" y="6446"/>
                </a:lnTo>
                <a:lnTo>
                  <a:pt x="3569" y="6424"/>
                </a:lnTo>
                <a:lnTo>
                  <a:pt x="3555" y="6401"/>
                </a:lnTo>
                <a:lnTo>
                  <a:pt x="3543" y="6378"/>
                </a:lnTo>
                <a:lnTo>
                  <a:pt x="3531" y="6355"/>
                </a:lnTo>
                <a:lnTo>
                  <a:pt x="3520" y="6330"/>
                </a:lnTo>
                <a:lnTo>
                  <a:pt x="3510" y="6305"/>
                </a:lnTo>
                <a:lnTo>
                  <a:pt x="3500" y="6280"/>
                </a:lnTo>
                <a:lnTo>
                  <a:pt x="3491" y="6254"/>
                </a:lnTo>
                <a:lnTo>
                  <a:pt x="3483" y="6228"/>
                </a:lnTo>
                <a:lnTo>
                  <a:pt x="3475" y="6201"/>
                </a:lnTo>
                <a:lnTo>
                  <a:pt x="3468" y="6174"/>
                </a:lnTo>
                <a:lnTo>
                  <a:pt x="3462" y="6145"/>
                </a:lnTo>
                <a:lnTo>
                  <a:pt x="3457" y="6118"/>
                </a:lnTo>
                <a:lnTo>
                  <a:pt x="3452" y="6088"/>
                </a:lnTo>
                <a:lnTo>
                  <a:pt x="3447" y="6059"/>
                </a:lnTo>
                <a:lnTo>
                  <a:pt x="3443" y="6029"/>
                </a:lnTo>
                <a:lnTo>
                  <a:pt x="3440" y="5999"/>
                </a:lnTo>
                <a:lnTo>
                  <a:pt x="3438" y="5968"/>
                </a:lnTo>
                <a:lnTo>
                  <a:pt x="3437" y="5937"/>
                </a:lnTo>
                <a:lnTo>
                  <a:pt x="3436" y="5905"/>
                </a:lnTo>
                <a:lnTo>
                  <a:pt x="3436" y="5873"/>
                </a:lnTo>
                <a:lnTo>
                  <a:pt x="3437" y="5840"/>
                </a:lnTo>
                <a:lnTo>
                  <a:pt x="3439" y="5807"/>
                </a:lnTo>
                <a:lnTo>
                  <a:pt x="3441" y="5773"/>
                </a:lnTo>
                <a:lnTo>
                  <a:pt x="3444" y="5738"/>
                </a:lnTo>
                <a:lnTo>
                  <a:pt x="3448" y="5704"/>
                </a:lnTo>
                <a:lnTo>
                  <a:pt x="3453" y="5669"/>
                </a:lnTo>
                <a:lnTo>
                  <a:pt x="3458" y="5634"/>
                </a:lnTo>
                <a:lnTo>
                  <a:pt x="3543" y="5085"/>
                </a:lnTo>
                <a:lnTo>
                  <a:pt x="3630" y="4536"/>
                </a:lnTo>
                <a:lnTo>
                  <a:pt x="3636" y="4498"/>
                </a:lnTo>
                <a:lnTo>
                  <a:pt x="3640" y="4461"/>
                </a:lnTo>
                <a:lnTo>
                  <a:pt x="3643" y="4426"/>
                </a:lnTo>
                <a:lnTo>
                  <a:pt x="3645" y="4391"/>
                </a:lnTo>
                <a:lnTo>
                  <a:pt x="3646" y="4358"/>
                </a:lnTo>
                <a:lnTo>
                  <a:pt x="3646" y="4324"/>
                </a:lnTo>
                <a:lnTo>
                  <a:pt x="3645" y="4292"/>
                </a:lnTo>
                <a:lnTo>
                  <a:pt x="3644" y="4260"/>
                </a:lnTo>
                <a:lnTo>
                  <a:pt x="3641" y="4230"/>
                </a:lnTo>
                <a:lnTo>
                  <a:pt x="3637" y="4199"/>
                </a:lnTo>
                <a:lnTo>
                  <a:pt x="3632" y="4171"/>
                </a:lnTo>
                <a:lnTo>
                  <a:pt x="3627" y="4142"/>
                </a:lnTo>
                <a:lnTo>
                  <a:pt x="3621" y="4115"/>
                </a:lnTo>
                <a:lnTo>
                  <a:pt x="3613" y="4088"/>
                </a:lnTo>
                <a:lnTo>
                  <a:pt x="3604" y="4062"/>
                </a:lnTo>
                <a:lnTo>
                  <a:pt x="3595" y="4036"/>
                </a:lnTo>
                <a:lnTo>
                  <a:pt x="3586" y="4012"/>
                </a:lnTo>
                <a:lnTo>
                  <a:pt x="3575" y="3989"/>
                </a:lnTo>
                <a:lnTo>
                  <a:pt x="3564" y="3966"/>
                </a:lnTo>
                <a:lnTo>
                  <a:pt x="3551" y="3944"/>
                </a:lnTo>
                <a:lnTo>
                  <a:pt x="3538" y="3923"/>
                </a:lnTo>
                <a:lnTo>
                  <a:pt x="3525" y="3902"/>
                </a:lnTo>
                <a:lnTo>
                  <a:pt x="3510" y="3883"/>
                </a:lnTo>
                <a:lnTo>
                  <a:pt x="3495" y="3864"/>
                </a:lnTo>
                <a:lnTo>
                  <a:pt x="3479" y="3846"/>
                </a:lnTo>
                <a:lnTo>
                  <a:pt x="3463" y="3829"/>
                </a:lnTo>
                <a:lnTo>
                  <a:pt x="3445" y="3812"/>
                </a:lnTo>
                <a:lnTo>
                  <a:pt x="3428" y="3797"/>
                </a:lnTo>
                <a:lnTo>
                  <a:pt x="3410" y="3781"/>
                </a:lnTo>
                <a:lnTo>
                  <a:pt x="3390" y="3767"/>
                </a:lnTo>
                <a:lnTo>
                  <a:pt x="3371" y="3754"/>
                </a:lnTo>
                <a:lnTo>
                  <a:pt x="3351" y="3741"/>
                </a:lnTo>
                <a:lnTo>
                  <a:pt x="3330" y="3729"/>
                </a:lnTo>
                <a:lnTo>
                  <a:pt x="3309" y="3718"/>
                </a:lnTo>
                <a:lnTo>
                  <a:pt x="3287" y="3707"/>
                </a:lnTo>
                <a:lnTo>
                  <a:pt x="3265" y="3698"/>
                </a:lnTo>
                <a:lnTo>
                  <a:pt x="3243" y="3689"/>
                </a:lnTo>
                <a:lnTo>
                  <a:pt x="3220" y="3681"/>
                </a:lnTo>
                <a:lnTo>
                  <a:pt x="3197" y="3673"/>
                </a:lnTo>
                <a:lnTo>
                  <a:pt x="3172" y="3666"/>
                </a:lnTo>
                <a:lnTo>
                  <a:pt x="3148" y="3660"/>
                </a:lnTo>
                <a:lnTo>
                  <a:pt x="3123" y="3655"/>
                </a:lnTo>
                <a:lnTo>
                  <a:pt x="3099" y="3650"/>
                </a:lnTo>
                <a:lnTo>
                  <a:pt x="3073" y="3647"/>
                </a:lnTo>
                <a:lnTo>
                  <a:pt x="3047" y="3644"/>
                </a:lnTo>
                <a:lnTo>
                  <a:pt x="3022" y="3641"/>
                </a:lnTo>
                <a:lnTo>
                  <a:pt x="2995" y="3640"/>
                </a:lnTo>
                <a:lnTo>
                  <a:pt x="2969" y="3639"/>
                </a:lnTo>
                <a:lnTo>
                  <a:pt x="2942" y="3639"/>
                </a:lnTo>
                <a:lnTo>
                  <a:pt x="2915" y="3639"/>
                </a:lnTo>
                <a:lnTo>
                  <a:pt x="2888" y="3641"/>
                </a:lnTo>
                <a:lnTo>
                  <a:pt x="2860" y="3642"/>
                </a:lnTo>
                <a:lnTo>
                  <a:pt x="2833" y="3645"/>
                </a:lnTo>
                <a:lnTo>
                  <a:pt x="2804" y="3648"/>
                </a:lnTo>
                <a:lnTo>
                  <a:pt x="2777" y="3653"/>
                </a:lnTo>
                <a:lnTo>
                  <a:pt x="2748" y="3657"/>
                </a:lnTo>
                <a:lnTo>
                  <a:pt x="2721" y="3663"/>
                </a:lnTo>
                <a:lnTo>
                  <a:pt x="2692" y="3669"/>
                </a:lnTo>
                <a:lnTo>
                  <a:pt x="2664" y="3677"/>
                </a:lnTo>
                <a:lnTo>
                  <a:pt x="2635" y="3684"/>
                </a:lnTo>
                <a:lnTo>
                  <a:pt x="2607" y="3692"/>
                </a:lnTo>
                <a:lnTo>
                  <a:pt x="2578" y="3701"/>
                </a:lnTo>
                <a:lnTo>
                  <a:pt x="2550" y="3711"/>
                </a:lnTo>
                <a:lnTo>
                  <a:pt x="2521" y="3721"/>
                </a:lnTo>
                <a:lnTo>
                  <a:pt x="2494" y="3732"/>
                </a:lnTo>
                <a:lnTo>
                  <a:pt x="2465" y="3744"/>
                </a:lnTo>
                <a:lnTo>
                  <a:pt x="2438" y="3755"/>
                </a:lnTo>
                <a:lnTo>
                  <a:pt x="2411" y="3767"/>
                </a:lnTo>
                <a:lnTo>
                  <a:pt x="2385" y="3780"/>
                </a:lnTo>
                <a:lnTo>
                  <a:pt x="2358" y="3792"/>
                </a:lnTo>
                <a:lnTo>
                  <a:pt x="2333" y="3807"/>
                </a:lnTo>
                <a:lnTo>
                  <a:pt x="2307" y="3820"/>
                </a:lnTo>
                <a:lnTo>
                  <a:pt x="2283" y="3834"/>
                </a:lnTo>
                <a:lnTo>
                  <a:pt x="2257" y="3849"/>
                </a:lnTo>
                <a:lnTo>
                  <a:pt x="2234" y="3864"/>
                </a:lnTo>
                <a:lnTo>
                  <a:pt x="2210" y="3880"/>
                </a:lnTo>
                <a:lnTo>
                  <a:pt x="2187" y="3895"/>
                </a:lnTo>
                <a:lnTo>
                  <a:pt x="2163" y="3911"/>
                </a:lnTo>
                <a:lnTo>
                  <a:pt x="2141" y="3929"/>
                </a:lnTo>
                <a:lnTo>
                  <a:pt x="2120" y="3945"/>
                </a:lnTo>
                <a:lnTo>
                  <a:pt x="2097" y="3962"/>
                </a:lnTo>
                <a:lnTo>
                  <a:pt x="2077" y="3981"/>
                </a:lnTo>
                <a:lnTo>
                  <a:pt x="2055" y="3999"/>
                </a:lnTo>
                <a:lnTo>
                  <a:pt x="2035" y="4017"/>
                </a:lnTo>
                <a:lnTo>
                  <a:pt x="2015" y="4036"/>
                </a:lnTo>
                <a:lnTo>
                  <a:pt x="1995" y="4056"/>
                </a:lnTo>
                <a:lnTo>
                  <a:pt x="1976" y="4076"/>
                </a:lnTo>
                <a:lnTo>
                  <a:pt x="1957" y="4095"/>
                </a:lnTo>
                <a:lnTo>
                  <a:pt x="1938" y="4117"/>
                </a:lnTo>
                <a:lnTo>
                  <a:pt x="1920" y="4137"/>
                </a:lnTo>
                <a:lnTo>
                  <a:pt x="1903" y="4158"/>
                </a:lnTo>
                <a:lnTo>
                  <a:pt x="1885" y="4181"/>
                </a:lnTo>
                <a:lnTo>
                  <a:pt x="1868" y="4202"/>
                </a:lnTo>
                <a:lnTo>
                  <a:pt x="1852" y="4226"/>
                </a:lnTo>
                <a:lnTo>
                  <a:pt x="1835" y="4248"/>
                </a:lnTo>
                <a:lnTo>
                  <a:pt x="1819" y="4271"/>
                </a:lnTo>
                <a:lnTo>
                  <a:pt x="1804" y="4295"/>
                </a:lnTo>
                <a:lnTo>
                  <a:pt x="1788" y="4319"/>
                </a:lnTo>
                <a:lnTo>
                  <a:pt x="1773" y="4344"/>
                </a:lnTo>
                <a:lnTo>
                  <a:pt x="1759" y="4368"/>
                </a:lnTo>
                <a:lnTo>
                  <a:pt x="1745" y="4393"/>
                </a:lnTo>
                <a:lnTo>
                  <a:pt x="1730" y="4419"/>
                </a:lnTo>
                <a:lnTo>
                  <a:pt x="1717" y="4444"/>
                </a:lnTo>
                <a:lnTo>
                  <a:pt x="1704" y="4471"/>
                </a:lnTo>
                <a:lnTo>
                  <a:pt x="1692" y="4497"/>
                </a:lnTo>
                <a:lnTo>
                  <a:pt x="1679" y="4523"/>
                </a:lnTo>
                <a:lnTo>
                  <a:pt x="1655" y="4578"/>
                </a:lnTo>
                <a:lnTo>
                  <a:pt x="1644" y="4606"/>
                </a:lnTo>
                <a:lnTo>
                  <a:pt x="1633" y="4634"/>
                </a:lnTo>
                <a:lnTo>
                  <a:pt x="1621" y="4663"/>
                </a:lnTo>
                <a:lnTo>
                  <a:pt x="1611" y="4692"/>
                </a:lnTo>
                <a:lnTo>
                  <a:pt x="1601" y="4722"/>
                </a:lnTo>
                <a:lnTo>
                  <a:pt x="1591" y="4751"/>
                </a:lnTo>
                <a:lnTo>
                  <a:pt x="1582" y="4781"/>
                </a:lnTo>
                <a:lnTo>
                  <a:pt x="1572" y="4811"/>
                </a:lnTo>
                <a:lnTo>
                  <a:pt x="1563" y="4842"/>
                </a:lnTo>
                <a:lnTo>
                  <a:pt x="1555" y="4873"/>
                </a:lnTo>
                <a:lnTo>
                  <a:pt x="1539" y="4936"/>
                </a:lnTo>
                <a:lnTo>
                  <a:pt x="1523" y="5000"/>
                </a:lnTo>
                <a:lnTo>
                  <a:pt x="1517" y="5033"/>
                </a:lnTo>
                <a:lnTo>
                  <a:pt x="1510" y="5066"/>
                </a:lnTo>
                <a:lnTo>
                  <a:pt x="1504" y="5100"/>
                </a:lnTo>
                <a:lnTo>
                  <a:pt x="1498" y="5134"/>
                </a:lnTo>
                <a:lnTo>
                  <a:pt x="1492" y="5167"/>
                </a:lnTo>
                <a:lnTo>
                  <a:pt x="1486" y="5202"/>
                </a:lnTo>
                <a:lnTo>
                  <a:pt x="1473" y="5280"/>
                </a:lnTo>
                <a:lnTo>
                  <a:pt x="1347" y="6072"/>
                </a:lnTo>
                <a:lnTo>
                  <a:pt x="1223" y="6864"/>
                </a:lnTo>
                <a:lnTo>
                  <a:pt x="611" y="6864"/>
                </a:lnTo>
                <a:lnTo>
                  <a:pt x="0" y="6864"/>
                </a:lnTo>
                <a:lnTo>
                  <a:pt x="67" y="6435"/>
                </a:lnTo>
                <a:lnTo>
                  <a:pt x="135" y="6006"/>
                </a:lnTo>
                <a:lnTo>
                  <a:pt x="202" y="5577"/>
                </a:lnTo>
                <a:lnTo>
                  <a:pt x="269" y="5148"/>
                </a:lnTo>
                <a:lnTo>
                  <a:pt x="336" y="4719"/>
                </a:lnTo>
                <a:lnTo>
                  <a:pt x="404" y="4290"/>
                </a:lnTo>
                <a:lnTo>
                  <a:pt x="471" y="3861"/>
                </a:lnTo>
                <a:lnTo>
                  <a:pt x="538" y="3432"/>
                </a:lnTo>
                <a:lnTo>
                  <a:pt x="605" y="3002"/>
                </a:lnTo>
                <a:lnTo>
                  <a:pt x="673" y="2573"/>
                </a:lnTo>
                <a:lnTo>
                  <a:pt x="740" y="2144"/>
                </a:lnTo>
                <a:lnTo>
                  <a:pt x="807" y="1715"/>
                </a:lnTo>
                <a:lnTo>
                  <a:pt x="874" y="1286"/>
                </a:lnTo>
                <a:lnTo>
                  <a:pt x="942" y="857"/>
                </a:lnTo>
                <a:lnTo>
                  <a:pt x="1009" y="428"/>
                </a:lnTo>
                <a:lnTo>
                  <a:pt x="1077" y="0"/>
                </a:lnTo>
                <a:lnTo>
                  <a:pt x="1689" y="0"/>
                </a:lnTo>
                <a:lnTo>
                  <a:pt x="2301" y="0"/>
                </a:lnTo>
                <a:lnTo>
                  <a:pt x="2233" y="434"/>
                </a:lnTo>
                <a:lnTo>
                  <a:pt x="2164" y="868"/>
                </a:lnTo>
                <a:lnTo>
                  <a:pt x="2096" y="1302"/>
                </a:lnTo>
                <a:lnTo>
                  <a:pt x="2028" y="1737"/>
                </a:lnTo>
                <a:lnTo>
                  <a:pt x="1960" y="2171"/>
                </a:lnTo>
                <a:lnTo>
                  <a:pt x="1891" y="2605"/>
                </a:lnTo>
                <a:lnTo>
                  <a:pt x="1823" y="3039"/>
                </a:lnTo>
                <a:lnTo>
                  <a:pt x="1756" y="3473"/>
                </a:lnTo>
                <a:lnTo>
                  <a:pt x="2155" y="3039"/>
                </a:lnTo>
                <a:lnTo>
                  <a:pt x="2555" y="2605"/>
                </a:lnTo>
                <a:lnTo>
                  <a:pt x="2954" y="2171"/>
                </a:lnTo>
                <a:lnTo>
                  <a:pt x="3355" y="1737"/>
                </a:lnTo>
                <a:lnTo>
                  <a:pt x="3754" y="1302"/>
                </a:lnTo>
                <a:lnTo>
                  <a:pt x="4154" y="868"/>
                </a:lnTo>
                <a:lnTo>
                  <a:pt x="4553" y="434"/>
                </a:lnTo>
                <a:lnTo>
                  <a:pt x="4954" y="0"/>
                </a:lnTo>
                <a:lnTo>
                  <a:pt x="5445" y="0"/>
                </a:lnTo>
                <a:lnTo>
                  <a:pt x="5937" y="0"/>
                </a:lnTo>
                <a:lnTo>
                  <a:pt x="5202" y="784"/>
                </a:lnTo>
                <a:lnTo>
                  <a:pt x="4469" y="1568"/>
                </a:lnTo>
                <a:lnTo>
                  <a:pt x="3735" y="2352"/>
                </a:lnTo>
                <a:lnTo>
                  <a:pt x="3001" y="3137"/>
                </a:lnTo>
                <a:lnTo>
                  <a:pt x="3035" y="3134"/>
                </a:lnTo>
                <a:lnTo>
                  <a:pt x="3067" y="3131"/>
                </a:lnTo>
                <a:lnTo>
                  <a:pt x="3101" y="3127"/>
                </a:lnTo>
                <a:lnTo>
                  <a:pt x="3135" y="3125"/>
                </a:lnTo>
                <a:lnTo>
                  <a:pt x="3169" y="3123"/>
                </a:lnTo>
                <a:lnTo>
                  <a:pt x="3204" y="3122"/>
                </a:lnTo>
                <a:lnTo>
                  <a:pt x="3240" y="3121"/>
                </a:lnTo>
                <a:lnTo>
                  <a:pt x="3274" y="312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Box 10">
            <a:hlinkClick r:id="rId3" tooltip="karkimedia.fi"/>
            <a:extLst>
              <a:ext uri="{FF2B5EF4-FFF2-40B4-BE49-F238E27FC236}">
                <a16:creationId xmlns:a16="http://schemas.microsoft.com/office/drawing/2014/main" id="{67DB15FB-4020-AF48-0063-31EDB4033E91}"/>
              </a:ext>
            </a:extLst>
          </p:cNvPr>
          <p:cNvSpPr txBox="1"/>
          <p:nvPr userDrawn="1"/>
        </p:nvSpPr>
        <p:spPr>
          <a:xfrm>
            <a:off x="4151313" y="4201343"/>
            <a:ext cx="38893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spc="300" baseline="0" dirty="0">
                <a:solidFill>
                  <a:schemeClr val="bg1"/>
                </a:solidFill>
              </a:rPr>
              <a:t>KÄRKIMEDIA.FI</a:t>
            </a:r>
          </a:p>
        </p:txBody>
      </p:sp>
    </p:spTree>
    <p:extLst>
      <p:ext uri="{BB962C8B-B14F-4D97-AF65-F5344CB8AC3E}">
        <p14:creationId xmlns:p14="http://schemas.microsoft.com/office/powerpoint/2010/main" val="2558126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ink and Picture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EC6B48EF-4760-A27B-C533-7A2368479F5E}"/>
              </a:ext>
            </a:extLst>
          </p:cNvPr>
          <p:cNvSpPr>
            <a:spLocks noChangeAspect="1"/>
          </p:cNvSpPr>
          <p:nvPr userDrawn="1"/>
        </p:nvSpPr>
        <p:spPr>
          <a:xfrm>
            <a:off x="5376000" y="2545239"/>
            <a:ext cx="1440000" cy="144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92CB1-3C27-4325-A206-3A94F9D08C4D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705E4928-D4C2-88B2-9D6A-8AD17A915F23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5784769" y="2905279"/>
            <a:ext cx="622462" cy="720000"/>
          </a:xfrm>
          <a:custGeom>
            <a:avLst/>
            <a:gdLst>
              <a:gd name="T0" fmla="*/ 3509 w 5937"/>
              <a:gd name="T1" fmla="*/ 3134 h 6864"/>
              <a:gd name="T2" fmla="*/ 3769 w 5937"/>
              <a:gd name="T3" fmla="*/ 3181 h 6864"/>
              <a:gd name="T4" fmla="*/ 4007 w 5937"/>
              <a:gd name="T5" fmla="*/ 3261 h 6864"/>
              <a:gd name="T6" fmla="*/ 4220 w 5937"/>
              <a:gd name="T7" fmla="*/ 3372 h 6864"/>
              <a:gd name="T8" fmla="*/ 4404 w 5937"/>
              <a:gd name="T9" fmla="*/ 3509 h 6864"/>
              <a:gd name="T10" fmla="*/ 4559 w 5937"/>
              <a:gd name="T11" fmla="*/ 3672 h 6864"/>
              <a:gd name="T12" fmla="*/ 4683 w 5937"/>
              <a:gd name="T13" fmla="*/ 3859 h 6864"/>
              <a:gd name="T14" fmla="*/ 4771 w 5937"/>
              <a:gd name="T15" fmla="*/ 4066 h 6864"/>
              <a:gd name="T16" fmla="*/ 4824 w 5937"/>
              <a:gd name="T17" fmla="*/ 4290 h 6864"/>
              <a:gd name="T18" fmla="*/ 4838 w 5937"/>
              <a:gd name="T19" fmla="*/ 4531 h 6864"/>
              <a:gd name="T20" fmla="*/ 4773 w 5937"/>
              <a:gd name="T21" fmla="*/ 5035 h 6864"/>
              <a:gd name="T22" fmla="*/ 4617 w 5937"/>
              <a:gd name="T23" fmla="*/ 6073 h 6864"/>
              <a:gd name="T24" fmla="*/ 4615 w 5937"/>
              <a:gd name="T25" fmla="*/ 6252 h 6864"/>
              <a:gd name="T26" fmla="*/ 4631 w 5937"/>
              <a:gd name="T27" fmla="*/ 6406 h 6864"/>
              <a:gd name="T28" fmla="*/ 4671 w 5937"/>
              <a:gd name="T29" fmla="*/ 6587 h 6864"/>
              <a:gd name="T30" fmla="*/ 4729 w 5937"/>
              <a:gd name="T31" fmla="*/ 6731 h 6864"/>
              <a:gd name="T32" fmla="*/ 4784 w 5937"/>
              <a:gd name="T33" fmla="*/ 6825 h 6864"/>
              <a:gd name="T34" fmla="*/ 4611 w 5937"/>
              <a:gd name="T35" fmla="*/ 6861 h 6864"/>
              <a:gd name="T36" fmla="*/ 4348 w 5937"/>
              <a:gd name="T37" fmla="*/ 6854 h 6864"/>
              <a:gd name="T38" fmla="*/ 4159 w 5937"/>
              <a:gd name="T39" fmla="*/ 6824 h 6864"/>
              <a:gd name="T40" fmla="*/ 3990 w 5937"/>
              <a:gd name="T41" fmla="*/ 6772 h 6864"/>
              <a:gd name="T42" fmla="*/ 3842 w 5937"/>
              <a:gd name="T43" fmla="*/ 6698 h 6864"/>
              <a:gd name="T44" fmla="*/ 3715 w 5937"/>
              <a:gd name="T45" fmla="*/ 6604 h 6864"/>
              <a:gd name="T46" fmla="*/ 3612 w 5937"/>
              <a:gd name="T47" fmla="*/ 6489 h 6864"/>
              <a:gd name="T48" fmla="*/ 3531 w 5937"/>
              <a:gd name="T49" fmla="*/ 6355 h 6864"/>
              <a:gd name="T50" fmla="*/ 3475 w 5937"/>
              <a:gd name="T51" fmla="*/ 6201 h 6864"/>
              <a:gd name="T52" fmla="*/ 3443 w 5937"/>
              <a:gd name="T53" fmla="*/ 6029 h 6864"/>
              <a:gd name="T54" fmla="*/ 3437 w 5937"/>
              <a:gd name="T55" fmla="*/ 5840 h 6864"/>
              <a:gd name="T56" fmla="*/ 3458 w 5937"/>
              <a:gd name="T57" fmla="*/ 5634 h 6864"/>
              <a:gd name="T58" fmla="*/ 3645 w 5937"/>
              <a:gd name="T59" fmla="*/ 4391 h 6864"/>
              <a:gd name="T60" fmla="*/ 3637 w 5937"/>
              <a:gd name="T61" fmla="*/ 4199 h 6864"/>
              <a:gd name="T62" fmla="*/ 3595 w 5937"/>
              <a:gd name="T63" fmla="*/ 4036 h 6864"/>
              <a:gd name="T64" fmla="*/ 3525 w 5937"/>
              <a:gd name="T65" fmla="*/ 3902 h 6864"/>
              <a:gd name="T66" fmla="*/ 3428 w 5937"/>
              <a:gd name="T67" fmla="*/ 3797 h 6864"/>
              <a:gd name="T68" fmla="*/ 3309 w 5937"/>
              <a:gd name="T69" fmla="*/ 3718 h 6864"/>
              <a:gd name="T70" fmla="*/ 3172 w 5937"/>
              <a:gd name="T71" fmla="*/ 3666 h 6864"/>
              <a:gd name="T72" fmla="*/ 3022 w 5937"/>
              <a:gd name="T73" fmla="*/ 3641 h 6864"/>
              <a:gd name="T74" fmla="*/ 2860 w 5937"/>
              <a:gd name="T75" fmla="*/ 3642 h 6864"/>
              <a:gd name="T76" fmla="*/ 2692 w 5937"/>
              <a:gd name="T77" fmla="*/ 3669 h 6864"/>
              <a:gd name="T78" fmla="*/ 2521 w 5937"/>
              <a:gd name="T79" fmla="*/ 3721 h 6864"/>
              <a:gd name="T80" fmla="*/ 2358 w 5937"/>
              <a:gd name="T81" fmla="*/ 3792 h 6864"/>
              <a:gd name="T82" fmla="*/ 2210 w 5937"/>
              <a:gd name="T83" fmla="*/ 3880 h 6864"/>
              <a:gd name="T84" fmla="*/ 2077 w 5937"/>
              <a:gd name="T85" fmla="*/ 3981 h 6864"/>
              <a:gd name="T86" fmla="*/ 1957 w 5937"/>
              <a:gd name="T87" fmla="*/ 4095 h 6864"/>
              <a:gd name="T88" fmla="*/ 1852 w 5937"/>
              <a:gd name="T89" fmla="*/ 4226 h 6864"/>
              <a:gd name="T90" fmla="*/ 1759 w 5937"/>
              <a:gd name="T91" fmla="*/ 4368 h 6864"/>
              <a:gd name="T92" fmla="*/ 1679 w 5937"/>
              <a:gd name="T93" fmla="*/ 4523 h 6864"/>
              <a:gd name="T94" fmla="*/ 1601 w 5937"/>
              <a:gd name="T95" fmla="*/ 4722 h 6864"/>
              <a:gd name="T96" fmla="*/ 1539 w 5937"/>
              <a:gd name="T97" fmla="*/ 4936 h 6864"/>
              <a:gd name="T98" fmla="*/ 1492 w 5937"/>
              <a:gd name="T99" fmla="*/ 5167 h 6864"/>
              <a:gd name="T100" fmla="*/ 0 w 5937"/>
              <a:gd name="T101" fmla="*/ 6864 h 6864"/>
              <a:gd name="T102" fmla="*/ 404 w 5937"/>
              <a:gd name="T103" fmla="*/ 4290 h 6864"/>
              <a:gd name="T104" fmla="*/ 807 w 5937"/>
              <a:gd name="T105" fmla="*/ 1715 h 6864"/>
              <a:gd name="T106" fmla="*/ 2301 w 5937"/>
              <a:gd name="T107" fmla="*/ 0 h 6864"/>
              <a:gd name="T108" fmla="*/ 1891 w 5937"/>
              <a:gd name="T109" fmla="*/ 2605 h 6864"/>
              <a:gd name="T110" fmla="*/ 3355 w 5937"/>
              <a:gd name="T111" fmla="*/ 1737 h 6864"/>
              <a:gd name="T112" fmla="*/ 5937 w 5937"/>
              <a:gd name="T113" fmla="*/ 0 h 6864"/>
              <a:gd name="T114" fmla="*/ 3067 w 5937"/>
              <a:gd name="T115" fmla="*/ 3131 h 6864"/>
              <a:gd name="T116" fmla="*/ 3274 w 5937"/>
              <a:gd name="T117" fmla="*/ 3120 h 6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937" h="6864">
                <a:moveTo>
                  <a:pt x="3274" y="3120"/>
                </a:moveTo>
                <a:lnTo>
                  <a:pt x="3322" y="3121"/>
                </a:lnTo>
                <a:lnTo>
                  <a:pt x="3370" y="3122"/>
                </a:lnTo>
                <a:lnTo>
                  <a:pt x="3417" y="3125"/>
                </a:lnTo>
                <a:lnTo>
                  <a:pt x="3463" y="3129"/>
                </a:lnTo>
                <a:lnTo>
                  <a:pt x="3509" y="3134"/>
                </a:lnTo>
                <a:lnTo>
                  <a:pt x="3553" y="3139"/>
                </a:lnTo>
                <a:lnTo>
                  <a:pt x="3598" y="3146"/>
                </a:lnTo>
                <a:lnTo>
                  <a:pt x="3642" y="3153"/>
                </a:lnTo>
                <a:lnTo>
                  <a:pt x="3685" y="3161"/>
                </a:lnTo>
                <a:lnTo>
                  <a:pt x="3728" y="3170"/>
                </a:lnTo>
                <a:lnTo>
                  <a:pt x="3769" y="3181"/>
                </a:lnTo>
                <a:lnTo>
                  <a:pt x="3811" y="3192"/>
                </a:lnTo>
                <a:lnTo>
                  <a:pt x="3851" y="3204"/>
                </a:lnTo>
                <a:lnTo>
                  <a:pt x="3892" y="3217"/>
                </a:lnTo>
                <a:lnTo>
                  <a:pt x="3931" y="3231"/>
                </a:lnTo>
                <a:lnTo>
                  <a:pt x="3969" y="3245"/>
                </a:lnTo>
                <a:lnTo>
                  <a:pt x="4007" y="3261"/>
                </a:lnTo>
                <a:lnTo>
                  <a:pt x="4045" y="3277"/>
                </a:lnTo>
                <a:lnTo>
                  <a:pt x="4081" y="3294"/>
                </a:lnTo>
                <a:lnTo>
                  <a:pt x="4117" y="3313"/>
                </a:lnTo>
                <a:lnTo>
                  <a:pt x="4152" y="3331"/>
                </a:lnTo>
                <a:lnTo>
                  <a:pt x="4186" y="3351"/>
                </a:lnTo>
                <a:lnTo>
                  <a:pt x="4220" y="3372"/>
                </a:lnTo>
                <a:lnTo>
                  <a:pt x="4253" y="3392"/>
                </a:lnTo>
                <a:lnTo>
                  <a:pt x="4284" y="3414"/>
                </a:lnTo>
                <a:lnTo>
                  <a:pt x="4316" y="3437"/>
                </a:lnTo>
                <a:lnTo>
                  <a:pt x="4346" y="3460"/>
                </a:lnTo>
                <a:lnTo>
                  <a:pt x="4376" y="3484"/>
                </a:lnTo>
                <a:lnTo>
                  <a:pt x="4404" y="3509"/>
                </a:lnTo>
                <a:lnTo>
                  <a:pt x="4432" y="3535"/>
                </a:lnTo>
                <a:lnTo>
                  <a:pt x="4459" y="3561"/>
                </a:lnTo>
                <a:lnTo>
                  <a:pt x="4486" y="3588"/>
                </a:lnTo>
                <a:lnTo>
                  <a:pt x="4511" y="3616"/>
                </a:lnTo>
                <a:lnTo>
                  <a:pt x="4536" y="3644"/>
                </a:lnTo>
                <a:lnTo>
                  <a:pt x="4559" y="3672"/>
                </a:lnTo>
                <a:lnTo>
                  <a:pt x="4582" y="3702"/>
                </a:lnTo>
                <a:lnTo>
                  <a:pt x="4604" y="3732"/>
                </a:lnTo>
                <a:lnTo>
                  <a:pt x="4624" y="3763"/>
                </a:lnTo>
                <a:lnTo>
                  <a:pt x="4645" y="3794"/>
                </a:lnTo>
                <a:lnTo>
                  <a:pt x="4664" y="3826"/>
                </a:lnTo>
                <a:lnTo>
                  <a:pt x="4683" y="3859"/>
                </a:lnTo>
                <a:lnTo>
                  <a:pt x="4700" y="3892"/>
                </a:lnTo>
                <a:lnTo>
                  <a:pt x="4716" y="3926"/>
                </a:lnTo>
                <a:lnTo>
                  <a:pt x="4731" y="3960"/>
                </a:lnTo>
                <a:lnTo>
                  <a:pt x="4746" y="3995"/>
                </a:lnTo>
                <a:lnTo>
                  <a:pt x="4759" y="4029"/>
                </a:lnTo>
                <a:lnTo>
                  <a:pt x="4771" y="4066"/>
                </a:lnTo>
                <a:lnTo>
                  <a:pt x="4782" y="4102"/>
                </a:lnTo>
                <a:lnTo>
                  <a:pt x="4793" y="4138"/>
                </a:lnTo>
                <a:lnTo>
                  <a:pt x="4802" y="4176"/>
                </a:lnTo>
                <a:lnTo>
                  <a:pt x="4811" y="4213"/>
                </a:lnTo>
                <a:lnTo>
                  <a:pt x="4818" y="4252"/>
                </a:lnTo>
                <a:lnTo>
                  <a:pt x="4824" y="4290"/>
                </a:lnTo>
                <a:lnTo>
                  <a:pt x="4829" y="4329"/>
                </a:lnTo>
                <a:lnTo>
                  <a:pt x="4833" y="4369"/>
                </a:lnTo>
                <a:lnTo>
                  <a:pt x="4835" y="4409"/>
                </a:lnTo>
                <a:lnTo>
                  <a:pt x="4837" y="4448"/>
                </a:lnTo>
                <a:lnTo>
                  <a:pt x="4838" y="4489"/>
                </a:lnTo>
                <a:lnTo>
                  <a:pt x="4838" y="4531"/>
                </a:lnTo>
                <a:lnTo>
                  <a:pt x="4836" y="4571"/>
                </a:lnTo>
                <a:lnTo>
                  <a:pt x="4833" y="4613"/>
                </a:lnTo>
                <a:lnTo>
                  <a:pt x="4830" y="4656"/>
                </a:lnTo>
                <a:lnTo>
                  <a:pt x="4825" y="4697"/>
                </a:lnTo>
                <a:lnTo>
                  <a:pt x="4819" y="4740"/>
                </a:lnTo>
                <a:lnTo>
                  <a:pt x="4773" y="5035"/>
                </a:lnTo>
                <a:lnTo>
                  <a:pt x="4703" y="5482"/>
                </a:lnTo>
                <a:lnTo>
                  <a:pt x="4633" y="5930"/>
                </a:lnTo>
                <a:lnTo>
                  <a:pt x="4629" y="5959"/>
                </a:lnTo>
                <a:lnTo>
                  <a:pt x="4624" y="5989"/>
                </a:lnTo>
                <a:lnTo>
                  <a:pt x="4619" y="6045"/>
                </a:lnTo>
                <a:lnTo>
                  <a:pt x="4617" y="6073"/>
                </a:lnTo>
                <a:lnTo>
                  <a:pt x="4616" y="6099"/>
                </a:lnTo>
                <a:lnTo>
                  <a:pt x="4615" y="6126"/>
                </a:lnTo>
                <a:lnTo>
                  <a:pt x="4614" y="6152"/>
                </a:lnTo>
                <a:lnTo>
                  <a:pt x="4614" y="6178"/>
                </a:lnTo>
                <a:lnTo>
                  <a:pt x="4614" y="6203"/>
                </a:lnTo>
                <a:lnTo>
                  <a:pt x="4615" y="6252"/>
                </a:lnTo>
                <a:lnTo>
                  <a:pt x="4616" y="6275"/>
                </a:lnTo>
                <a:lnTo>
                  <a:pt x="4618" y="6299"/>
                </a:lnTo>
                <a:lnTo>
                  <a:pt x="4619" y="6321"/>
                </a:lnTo>
                <a:lnTo>
                  <a:pt x="4622" y="6343"/>
                </a:lnTo>
                <a:lnTo>
                  <a:pt x="4628" y="6386"/>
                </a:lnTo>
                <a:lnTo>
                  <a:pt x="4631" y="6406"/>
                </a:lnTo>
                <a:lnTo>
                  <a:pt x="4634" y="6427"/>
                </a:lnTo>
                <a:lnTo>
                  <a:pt x="4641" y="6465"/>
                </a:lnTo>
                <a:lnTo>
                  <a:pt x="4649" y="6503"/>
                </a:lnTo>
                <a:lnTo>
                  <a:pt x="4657" y="6538"/>
                </a:lnTo>
                <a:lnTo>
                  <a:pt x="4666" y="6571"/>
                </a:lnTo>
                <a:lnTo>
                  <a:pt x="4671" y="6587"/>
                </a:lnTo>
                <a:lnTo>
                  <a:pt x="4676" y="6603"/>
                </a:lnTo>
                <a:lnTo>
                  <a:pt x="4687" y="6632"/>
                </a:lnTo>
                <a:lnTo>
                  <a:pt x="4697" y="6660"/>
                </a:lnTo>
                <a:lnTo>
                  <a:pt x="4708" y="6685"/>
                </a:lnTo>
                <a:lnTo>
                  <a:pt x="4718" y="6709"/>
                </a:lnTo>
                <a:lnTo>
                  <a:pt x="4729" y="6731"/>
                </a:lnTo>
                <a:lnTo>
                  <a:pt x="4740" y="6751"/>
                </a:lnTo>
                <a:lnTo>
                  <a:pt x="4750" y="6769"/>
                </a:lnTo>
                <a:lnTo>
                  <a:pt x="4759" y="6786"/>
                </a:lnTo>
                <a:lnTo>
                  <a:pt x="4768" y="6801"/>
                </a:lnTo>
                <a:lnTo>
                  <a:pt x="4776" y="6814"/>
                </a:lnTo>
                <a:lnTo>
                  <a:pt x="4784" y="6825"/>
                </a:lnTo>
                <a:lnTo>
                  <a:pt x="4797" y="6843"/>
                </a:lnTo>
                <a:lnTo>
                  <a:pt x="4808" y="6856"/>
                </a:lnTo>
                <a:lnTo>
                  <a:pt x="4783" y="6857"/>
                </a:lnTo>
                <a:lnTo>
                  <a:pt x="4714" y="6859"/>
                </a:lnTo>
                <a:lnTo>
                  <a:pt x="4666" y="6860"/>
                </a:lnTo>
                <a:lnTo>
                  <a:pt x="4611" y="6861"/>
                </a:lnTo>
                <a:lnTo>
                  <a:pt x="4551" y="6861"/>
                </a:lnTo>
                <a:lnTo>
                  <a:pt x="4486" y="6861"/>
                </a:lnTo>
                <a:lnTo>
                  <a:pt x="4451" y="6861"/>
                </a:lnTo>
                <a:lnTo>
                  <a:pt x="4417" y="6859"/>
                </a:lnTo>
                <a:lnTo>
                  <a:pt x="4382" y="6857"/>
                </a:lnTo>
                <a:lnTo>
                  <a:pt x="4348" y="6854"/>
                </a:lnTo>
                <a:lnTo>
                  <a:pt x="4316" y="6851"/>
                </a:lnTo>
                <a:lnTo>
                  <a:pt x="4283" y="6847"/>
                </a:lnTo>
                <a:lnTo>
                  <a:pt x="4252" y="6843"/>
                </a:lnTo>
                <a:lnTo>
                  <a:pt x="4220" y="6837"/>
                </a:lnTo>
                <a:lnTo>
                  <a:pt x="4189" y="6830"/>
                </a:lnTo>
                <a:lnTo>
                  <a:pt x="4159" y="6824"/>
                </a:lnTo>
                <a:lnTo>
                  <a:pt x="4129" y="6817"/>
                </a:lnTo>
                <a:lnTo>
                  <a:pt x="4101" y="6809"/>
                </a:lnTo>
                <a:lnTo>
                  <a:pt x="4072" y="6801"/>
                </a:lnTo>
                <a:lnTo>
                  <a:pt x="4044" y="6792"/>
                </a:lnTo>
                <a:lnTo>
                  <a:pt x="4016" y="6783"/>
                </a:lnTo>
                <a:lnTo>
                  <a:pt x="3990" y="6772"/>
                </a:lnTo>
                <a:lnTo>
                  <a:pt x="3964" y="6761"/>
                </a:lnTo>
                <a:lnTo>
                  <a:pt x="3938" y="6750"/>
                </a:lnTo>
                <a:lnTo>
                  <a:pt x="3913" y="6738"/>
                </a:lnTo>
                <a:lnTo>
                  <a:pt x="3889" y="6726"/>
                </a:lnTo>
                <a:lnTo>
                  <a:pt x="3865" y="6713"/>
                </a:lnTo>
                <a:lnTo>
                  <a:pt x="3842" y="6698"/>
                </a:lnTo>
                <a:lnTo>
                  <a:pt x="3819" y="6684"/>
                </a:lnTo>
                <a:lnTo>
                  <a:pt x="3797" y="6670"/>
                </a:lnTo>
                <a:lnTo>
                  <a:pt x="3776" y="6654"/>
                </a:lnTo>
                <a:lnTo>
                  <a:pt x="3755" y="6637"/>
                </a:lnTo>
                <a:lnTo>
                  <a:pt x="3735" y="6621"/>
                </a:lnTo>
                <a:lnTo>
                  <a:pt x="3715" y="6604"/>
                </a:lnTo>
                <a:lnTo>
                  <a:pt x="3696" y="6586"/>
                </a:lnTo>
                <a:lnTo>
                  <a:pt x="3679" y="6568"/>
                </a:lnTo>
                <a:lnTo>
                  <a:pt x="3660" y="6549"/>
                </a:lnTo>
                <a:lnTo>
                  <a:pt x="3644" y="6529"/>
                </a:lnTo>
                <a:lnTo>
                  <a:pt x="3628" y="6509"/>
                </a:lnTo>
                <a:lnTo>
                  <a:pt x="3612" y="6489"/>
                </a:lnTo>
                <a:lnTo>
                  <a:pt x="3596" y="6467"/>
                </a:lnTo>
                <a:lnTo>
                  <a:pt x="3582" y="6446"/>
                </a:lnTo>
                <a:lnTo>
                  <a:pt x="3569" y="6424"/>
                </a:lnTo>
                <a:lnTo>
                  <a:pt x="3555" y="6401"/>
                </a:lnTo>
                <a:lnTo>
                  <a:pt x="3543" y="6378"/>
                </a:lnTo>
                <a:lnTo>
                  <a:pt x="3531" y="6355"/>
                </a:lnTo>
                <a:lnTo>
                  <a:pt x="3520" y="6330"/>
                </a:lnTo>
                <a:lnTo>
                  <a:pt x="3510" y="6305"/>
                </a:lnTo>
                <a:lnTo>
                  <a:pt x="3500" y="6280"/>
                </a:lnTo>
                <a:lnTo>
                  <a:pt x="3491" y="6254"/>
                </a:lnTo>
                <a:lnTo>
                  <a:pt x="3483" y="6228"/>
                </a:lnTo>
                <a:lnTo>
                  <a:pt x="3475" y="6201"/>
                </a:lnTo>
                <a:lnTo>
                  <a:pt x="3468" y="6174"/>
                </a:lnTo>
                <a:lnTo>
                  <a:pt x="3462" y="6145"/>
                </a:lnTo>
                <a:lnTo>
                  <a:pt x="3457" y="6118"/>
                </a:lnTo>
                <a:lnTo>
                  <a:pt x="3452" y="6088"/>
                </a:lnTo>
                <a:lnTo>
                  <a:pt x="3447" y="6059"/>
                </a:lnTo>
                <a:lnTo>
                  <a:pt x="3443" y="6029"/>
                </a:lnTo>
                <a:lnTo>
                  <a:pt x="3440" y="5999"/>
                </a:lnTo>
                <a:lnTo>
                  <a:pt x="3438" y="5968"/>
                </a:lnTo>
                <a:lnTo>
                  <a:pt x="3437" y="5937"/>
                </a:lnTo>
                <a:lnTo>
                  <a:pt x="3436" y="5905"/>
                </a:lnTo>
                <a:lnTo>
                  <a:pt x="3436" y="5873"/>
                </a:lnTo>
                <a:lnTo>
                  <a:pt x="3437" y="5840"/>
                </a:lnTo>
                <a:lnTo>
                  <a:pt x="3439" y="5807"/>
                </a:lnTo>
                <a:lnTo>
                  <a:pt x="3441" y="5773"/>
                </a:lnTo>
                <a:lnTo>
                  <a:pt x="3444" y="5738"/>
                </a:lnTo>
                <a:lnTo>
                  <a:pt x="3448" y="5704"/>
                </a:lnTo>
                <a:lnTo>
                  <a:pt x="3453" y="5669"/>
                </a:lnTo>
                <a:lnTo>
                  <a:pt x="3458" y="5634"/>
                </a:lnTo>
                <a:lnTo>
                  <a:pt x="3543" y="5085"/>
                </a:lnTo>
                <a:lnTo>
                  <a:pt x="3630" y="4536"/>
                </a:lnTo>
                <a:lnTo>
                  <a:pt x="3636" y="4498"/>
                </a:lnTo>
                <a:lnTo>
                  <a:pt x="3640" y="4461"/>
                </a:lnTo>
                <a:lnTo>
                  <a:pt x="3643" y="4426"/>
                </a:lnTo>
                <a:lnTo>
                  <a:pt x="3645" y="4391"/>
                </a:lnTo>
                <a:lnTo>
                  <a:pt x="3646" y="4358"/>
                </a:lnTo>
                <a:lnTo>
                  <a:pt x="3646" y="4324"/>
                </a:lnTo>
                <a:lnTo>
                  <a:pt x="3645" y="4292"/>
                </a:lnTo>
                <a:lnTo>
                  <a:pt x="3644" y="4260"/>
                </a:lnTo>
                <a:lnTo>
                  <a:pt x="3641" y="4230"/>
                </a:lnTo>
                <a:lnTo>
                  <a:pt x="3637" y="4199"/>
                </a:lnTo>
                <a:lnTo>
                  <a:pt x="3632" y="4171"/>
                </a:lnTo>
                <a:lnTo>
                  <a:pt x="3627" y="4142"/>
                </a:lnTo>
                <a:lnTo>
                  <a:pt x="3621" y="4115"/>
                </a:lnTo>
                <a:lnTo>
                  <a:pt x="3613" y="4088"/>
                </a:lnTo>
                <a:lnTo>
                  <a:pt x="3604" y="4062"/>
                </a:lnTo>
                <a:lnTo>
                  <a:pt x="3595" y="4036"/>
                </a:lnTo>
                <a:lnTo>
                  <a:pt x="3586" y="4012"/>
                </a:lnTo>
                <a:lnTo>
                  <a:pt x="3575" y="3989"/>
                </a:lnTo>
                <a:lnTo>
                  <a:pt x="3564" y="3966"/>
                </a:lnTo>
                <a:lnTo>
                  <a:pt x="3551" y="3944"/>
                </a:lnTo>
                <a:lnTo>
                  <a:pt x="3538" y="3923"/>
                </a:lnTo>
                <a:lnTo>
                  <a:pt x="3525" y="3902"/>
                </a:lnTo>
                <a:lnTo>
                  <a:pt x="3510" y="3883"/>
                </a:lnTo>
                <a:lnTo>
                  <a:pt x="3495" y="3864"/>
                </a:lnTo>
                <a:lnTo>
                  <a:pt x="3479" y="3846"/>
                </a:lnTo>
                <a:lnTo>
                  <a:pt x="3463" y="3829"/>
                </a:lnTo>
                <a:lnTo>
                  <a:pt x="3445" y="3812"/>
                </a:lnTo>
                <a:lnTo>
                  <a:pt x="3428" y="3797"/>
                </a:lnTo>
                <a:lnTo>
                  <a:pt x="3410" y="3781"/>
                </a:lnTo>
                <a:lnTo>
                  <a:pt x="3390" y="3767"/>
                </a:lnTo>
                <a:lnTo>
                  <a:pt x="3371" y="3754"/>
                </a:lnTo>
                <a:lnTo>
                  <a:pt x="3351" y="3741"/>
                </a:lnTo>
                <a:lnTo>
                  <a:pt x="3330" y="3729"/>
                </a:lnTo>
                <a:lnTo>
                  <a:pt x="3309" y="3718"/>
                </a:lnTo>
                <a:lnTo>
                  <a:pt x="3287" y="3707"/>
                </a:lnTo>
                <a:lnTo>
                  <a:pt x="3265" y="3698"/>
                </a:lnTo>
                <a:lnTo>
                  <a:pt x="3243" y="3689"/>
                </a:lnTo>
                <a:lnTo>
                  <a:pt x="3220" y="3681"/>
                </a:lnTo>
                <a:lnTo>
                  <a:pt x="3197" y="3673"/>
                </a:lnTo>
                <a:lnTo>
                  <a:pt x="3172" y="3666"/>
                </a:lnTo>
                <a:lnTo>
                  <a:pt x="3148" y="3660"/>
                </a:lnTo>
                <a:lnTo>
                  <a:pt x="3123" y="3655"/>
                </a:lnTo>
                <a:lnTo>
                  <a:pt x="3099" y="3650"/>
                </a:lnTo>
                <a:lnTo>
                  <a:pt x="3073" y="3647"/>
                </a:lnTo>
                <a:lnTo>
                  <a:pt x="3047" y="3644"/>
                </a:lnTo>
                <a:lnTo>
                  <a:pt x="3022" y="3641"/>
                </a:lnTo>
                <a:lnTo>
                  <a:pt x="2995" y="3640"/>
                </a:lnTo>
                <a:lnTo>
                  <a:pt x="2969" y="3639"/>
                </a:lnTo>
                <a:lnTo>
                  <a:pt x="2942" y="3639"/>
                </a:lnTo>
                <a:lnTo>
                  <a:pt x="2915" y="3639"/>
                </a:lnTo>
                <a:lnTo>
                  <a:pt x="2888" y="3641"/>
                </a:lnTo>
                <a:lnTo>
                  <a:pt x="2860" y="3642"/>
                </a:lnTo>
                <a:lnTo>
                  <a:pt x="2833" y="3645"/>
                </a:lnTo>
                <a:lnTo>
                  <a:pt x="2804" y="3648"/>
                </a:lnTo>
                <a:lnTo>
                  <a:pt x="2777" y="3653"/>
                </a:lnTo>
                <a:lnTo>
                  <a:pt x="2748" y="3657"/>
                </a:lnTo>
                <a:lnTo>
                  <a:pt x="2721" y="3663"/>
                </a:lnTo>
                <a:lnTo>
                  <a:pt x="2692" y="3669"/>
                </a:lnTo>
                <a:lnTo>
                  <a:pt x="2664" y="3677"/>
                </a:lnTo>
                <a:lnTo>
                  <a:pt x="2635" y="3684"/>
                </a:lnTo>
                <a:lnTo>
                  <a:pt x="2607" y="3692"/>
                </a:lnTo>
                <a:lnTo>
                  <a:pt x="2578" y="3701"/>
                </a:lnTo>
                <a:lnTo>
                  <a:pt x="2550" y="3711"/>
                </a:lnTo>
                <a:lnTo>
                  <a:pt x="2521" y="3721"/>
                </a:lnTo>
                <a:lnTo>
                  <a:pt x="2494" y="3732"/>
                </a:lnTo>
                <a:lnTo>
                  <a:pt x="2465" y="3744"/>
                </a:lnTo>
                <a:lnTo>
                  <a:pt x="2438" y="3755"/>
                </a:lnTo>
                <a:lnTo>
                  <a:pt x="2411" y="3767"/>
                </a:lnTo>
                <a:lnTo>
                  <a:pt x="2385" y="3780"/>
                </a:lnTo>
                <a:lnTo>
                  <a:pt x="2358" y="3792"/>
                </a:lnTo>
                <a:lnTo>
                  <a:pt x="2333" y="3807"/>
                </a:lnTo>
                <a:lnTo>
                  <a:pt x="2307" y="3820"/>
                </a:lnTo>
                <a:lnTo>
                  <a:pt x="2283" y="3834"/>
                </a:lnTo>
                <a:lnTo>
                  <a:pt x="2257" y="3849"/>
                </a:lnTo>
                <a:lnTo>
                  <a:pt x="2234" y="3864"/>
                </a:lnTo>
                <a:lnTo>
                  <a:pt x="2210" y="3880"/>
                </a:lnTo>
                <a:lnTo>
                  <a:pt x="2187" y="3895"/>
                </a:lnTo>
                <a:lnTo>
                  <a:pt x="2163" y="3911"/>
                </a:lnTo>
                <a:lnTo>
                  <a:pt x="2141" y="3929"/>
                </a:lnTo>
                <a:lnTo>
                  <a:pt x="2120" y="3945"/>
                </a:lnTo>
                <a:lnTo>
                  <a:pt x="2097" y="3962"/>
                </a:lnTo>
                <a:lnTo>
                  <a:pt x="2077" y="3981"/>
                </a:lnTo>
                <a:lnTo>
                  <a:pt x="2055" y="3999"/>
                </a:lnTo>
                <a:lnTo>
                  <a:pt x="2035" y="4017"/>
                </a:lnTo>
                <a:lnTo>
                  <a:pt x="2015" y="4036"/>
                </a:lnTo>
                <a:lnTo>
                  <a:pt x="1995" y="4056"/>
                </a:lnTo>
                <a:lnTo>
                  <a:pt x="1976" y="4076"/>
                </a:lnTo>
                <a:lnTo>
                  <a:pt x="1957" y="4095"/>
                </a:lnTo>
                <a:lnTo>
                  <a:pt x="1938" y="4117"/>
                </a:lnTo>
                <a:lnTo>
                  <a:pt x="1920" y="4137"/>
                </a:lnTo>
                <a:lnTo>
                  <a:pt x="1903" y="4158"/>
                </a:lnTo>
                <a:lnTo>
                  <a:pt x="1885" y="4181"/>
                </a:lnTo>
                <a:lnTo>
                  <a:pt x="1868" y="4202"/>
                </a:lnTo>
                <a:lnTo>
                  <a:pt x="1852" y="4226"/>
                </a:lnTo>
                <a:lnTo>
                  <a:pt x="1835" y="4248"/>
                </a:lnTo>
                <a:lnTo>
                  <a:pt x="1819" y="4271"/>
                </a:lnTo>
                <a:lnTo>
                  <a:pt x="1804" y="4295"/>
                </a:lnTo>
                <a:lnTo>
                  <a:pt x="1788" y="4319"/>
                </a:lnTo>
                <a:lnTo>
                  <a:pt x="1773" y="4344"/>
                </a:lnTo>
                <a:lnTo>
                  <a:pt x="1759" y="4368"/>
                </a:lnTo>
                <a:lnTo>
                  <a:pt x="1745" y="4393"/>
                </a:lnTo>
                <a:lnTo>
                  <a:pt x="1730" y="4419"/>
                </a:lnTo>
                <a:lnTo>
                  <a:pt x="1717" y="4444"/>
                </a:lnTo>
                <a:lnTo>
                  <a:pt x="1704" y="4471"/>
                </a:lnTo>
                <a:lnTo>
                  <a:pt x="1692" y="4497"/>
                </a:lnTo>
                <a:lnTo>
                  <a:pt x="1679" y="4523"/>
                </a:lnTo>
                <a:lnTo>
                  <a:pt x="1655" y="4578"/>
                </a:lnTo>
                <a:lnTo>
                  <a:pt x="1644" y="4606"/>
                </a:lnTo>
                <a:lnTo>
                  <a:pt x="1633" y="4634"/>
                </a:lnTo>
                <a:lnTo>
                  <a:pt x="1621" y="4663"/>
                </a:lnTo>
                <a:lnTo>
                  <a:pt x="1611" y="4692"/>
                </a:lnTo>
                <a:lnTo>
                  <a:pt x="1601" y="4722"/>
                </a:lnTo>
                <a:lnTo>
                  <a:pt x="1591" y="4751"/>
                </a:lnTo>
                <a:lnTo>
                  <a:pt x="1582" y="4781"/>
                </a:lnTo>
                <a:lnTo>
                  <a:pt x="1572" y="4811"/>
                </a:lnTo>
                <a:lnTo>
                  <a:pt x="1563" y="4842"/>
                </a:lnTo>
                <a:lnTo>
                  <a:pt x="1555" y="4873"/>
                </a:lnTo>
                <a:lnTo>
                  <a:pt x="1539" y="4936"/>
                </a:lnTo>
                <a:lnTo>
                  <a:pt x="1523" y="5000"/>
                </a:lnTo>
                <a:lnTo>
                  <a:pt x="1517" y="5033"/>
                </a:lnTo>
                <a:lnTo>
                  <a:pt x="1510" y="5066"/>
                </a:lnTo>
                <a:lnTo>
                  <a:pt x="1504" y="5100"/>
                </a:lnTo>
                <a:lnTo>
                  <a:pt x="1498" y="5134"/>
                </a:lnTo>
                <a:lnTo>
                  <a:pt x="1492" y="5167"/>
                </a:lnTo>
                <a:lnTo>
                  <a:pt x="1486" y="5202"/>
                </a:lnTo>
                <a:lnTo>
                  <a:pt x="1473" y="5280"/>
                </a:lnTo>
                <a:lnTo>
                  <a:pt x="1347" y="6072"/>
                </a:lnTo>
                <a:lnTo>
                  <a:pt x="1223" y="6864"/>
                </a:lnTo>
                <a:lnTo>
                  <a:pt x="611" y="6864"/>
                </a:lnTo>
                <a:lnTo>
                  <a:pt x="0" y="6864"/>
                </a:lnTo>
                <a:lnTo>
                  <a:pt x="67" y="6435"/>
                </a:lnTo>
                <a:lnTo>
                  <a:pt x="135" y="6006"/>
                </a:lnTo>
                <a:lnTo>
                  <a:pt x="202" y="5577"/>
                </a:lnTo>
                <a:lnTo>
                  <a:pt x="269" y="5148"/>
                </a:lnTo>
                <a:lnTo>
                  <a:pt x="336" y="4719"/>
                </a:lnTo>
                <a:lnTo>
                  <a:pt x="404" y="4290"/>
                </a:lnTo>
                <a:lnTo>
                  <a:pt x="471" y="3861"/>
                </a:lnTo>
                <a:lnTo>
                  <a:pt x="538" y="3432"/>
                </a:lnTo>
                <a:lnTo>
                  <a:pt x="605" y="3002"/>
                </a:lnTo>
                <a:lnTo>
                  <a:pt x="673" y="2573"/>
                </a:lnTo>
                <a:lnTo>
                  <a:pt x="740" y="2144"/>
                </a:lnTo>
                <a:lnTo>
                  <a:pt x="807" y="1715"/>
                </a:lnTo>
                <a:lnTo>
                  <a:pt x="874" y="1286"/>
                </a:lnTo>
                <a:lnTo>
                  <a:pt x="942" y="857"/>
                </a:lnTo>
                <a:lnTo>
                  <a:pt x="1009" y="428"/>
                </a:lnTo>
                <a:lnTo>
                  <a:pt x="1077" y="0"/>
                </a:lnTo>
                <a:lnTo>
                  <a:pt x="1689" y="0"/>
                </a:lnTo>
                <a:lnTo>
                  <a:pt x="2301" y="0"/>
                </a:lnTo>
                <a:lnTo>
                  <a:pt x="2233" y="434"/>
                </a:lnTo>
                <a:lnTo>
                  <a:pt x="2164" y="868"/>
                </a:lnTo>
                <a:lnTo>
                  <a:pt x="2096" y="1302"/>
                </a:lnTo>
                <a:lnTo>
                  <a:pt x="2028" y="1737"/>
                </a:lnTo>
                <a:lnTo>
                  <a:pt x="1960" y="2171"/>
                </a:lnTo>
                <a:lnTo>
                  <a:pt x="1891" y="2605"/>
                </a:lnTo>
                <a:lnTo>
                  <a:pt x="1823" y="3039"/>
                </a:lnTo>
                <a:lnTo>
                  <a:pt x="1756" y="3473"/>
                </a:lnTo>
                <a:lnTo>
                  <a:pt x="2155" y="3039"/>
                </a:lnTo>
                <a:lnTo>
                  <a:pt x="2555" y="2605"/>
                </a:lnTo>
                <a:lnTo>
                  <a:pt x="2954" y="2171"/>
                </a:lnTo>
                <a:lnTo>
                  <a:pt x="3355" y="1737"/>
                </a:lnTo>
                <a:lnTo>
                  <a:pt x="3754" y="1302"/>
                </a:lnTo>
                <a:lnTo>
                  <a:pt x="4154" y="868"/>
                </a:lnTo>
                <a:lnTo>
                  <a:pt x="4553" y="434"/>
                </a:lnTo>
                <a:lnTo>
                  <a:pt x="4954" y="0"/>
                </a:lnTo>
                <a:lnTo>
                  <a:pt x="5445" y="0"/>
                </a:lnTo>
                <a:lnTo>
                  <a:pt x="5937" y="0"/>
                </a:lnTo>
                <a:lnTo>
                  <a:pt x="5202" y="784"/>
                </a:lnTo>
                <a:lnTo>
                  <a:pt x="4469" y="1568"/>
                </a:lnTo>
                <a:lnTo>
                  <a:pt x="3735" y="2352"/>
                </a:lnTo>
                <a:lnTo>
                  <a:pt x="3001" y="3137"/>
                </a:lnTo>
                <a:lnTo>
                  <a:pt x="3035" y="3134"/>
                </a:lnTo>
                <a:lnTo>
                  <a:pt x="3067" y="3131"/>
                </a:lnTo>
                <a:lnTo>
                  <a:pt x="3101" y="3127"/>
                </a:lnTo>
                <a:lnTo>
                  <a:pt x="3135" y="3125"/>
                </a:lnTo>
                <a:lnTo>
                  <a:pt x="3169" y="3123"/>
                </a:lnTo>
                <a:lnTo>
                  <a:pt x="3204" y="3122"/>
                </a:lnTo>
                <a:lnTo>
                  <a:pt x="3240" y="3121"/>
                </a:lnTo>
                <a:lnTo>
                  <a:pt x="3274" y="3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Box 10">
            <a:hlinkClick r:id="rId3" tooltip="karkimedia.fi"/>
            <a:extLst>
              <a:ext uri="{FF2B5EF4-FFF2-40B4-BE49-F238E27FC236}">
                <a16:creationId xmlns:a16="http://schemas.microsoft.com/office/drawing/2014/main" id="{67DB15FB-4020-AF48-0063-31EDB4033E91}"/>
              </a:ext>
            </a:extLst>
          </p:cNvPr>
          <p:cNvSpPr txBox="1"/>
          <p:nvPr userDrawn="1"/>
        </p:nvSpPr>
        <p:spPr>
          <a:xfrm>
            <a:off x="4151313" y="4201343"/>
            <a:ext cx="38893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spc="300" baseline="0" dirty="0">
                <a:solidFill>
                  <a:schemeClr val="bg1"/>
                </a:solidFill>
              </a:rPr>
              <a:t>KÄRKIMEDIA.FI</a:t>
            </a:r>
          </a:p>
        </p:txBody>
      </p:sp>
    </p:spTree>
    <p:extLst>
      <p:ext uri="{BB962C8B-B14F-4D97-AF65-F5344CB8AC3E}">
        <p14:creationId xmlns:p14="http://schemas.microsoft.com/office/powerpoint/2010/main" val="193287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 3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AF7FFE2E-41B1-48C6-8D8A-99FA6D8FA718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82640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0ADCF47-CB14-4EBE-BAD7-819AA1CF4ED4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0AF2C45-09D2-AED9-7D7E-355FE72F2C0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953704" y="3068960"/>
            <a:ext cx="4284592" cy="576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5167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CC7DC4E-1A55-411F-A50F-A7821387D9E0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0AF2C45-09D2-AED9-7D7E-355FE72F2C0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953704" y="3068960"/>
            <a:ext cx="4284592" cy="576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2690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B3D58DA-6CE9-4166-89C2-A0528C8D43E7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0AF2C45-09D2-AED9-7D7E-355FE72F2C0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953704" y="3068960"/>
            <a:ext cx="4284592" cy="576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5461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and Content 3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8" y="1484784"/>
            <a:ext cx="7488212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4C3BFC68-4D21-4923-9754-5DE88395386E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79609CF-B618-BAEB-ADC8-373CE782B34F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8184232" y="1484784"/>
            <a:ext cx="3600838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7208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76" Type="http://schemas.openxmlformats.org/officeDocument/2006/relationships/slideLayout" Target="../slideLayouts/slideLayout76.xml"/><Relationship Id="rId84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9628845-3A91-9F68-EC0A-78F6E36422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11376026" cy="93595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4F5A8B2-CCBD-7974-C718-BFB20E8397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7987" y="1484784"/>
            <a:ext cx="11376025" cy="475252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D80191-1A90-9267-3C7B-C0D64A9B1FB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453336"/>
            <a:ext cx="1225352" cy="144315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00" cap="all" spc="200" baseline="0">
                <a:solidFill>
                  <a:schemeClr val="accent1"/>
                </a:solidFill>
              </a:defRPr>
            </a:lvl1pPr>
          </a:lstStyle>
          <a:p>
            <a:fld id="{BB6F2EBA-E763-483D-9D17-C0A3757DC107}" type="datetime1">
              <a:rPr lang="fi-FI" smtClean="0"/>
              <a:t>11.1.2024</a:t>
            </a:fld>
            <a:endParaRPr lang="en-GB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A288D2-C453-6207-A048-2B6B54EADFD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63552" y="6453336"/>
            <a:ext cx="6089848" cy="144315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00" cap="all" spc="200" baseline="0"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477CB1-C145-A8A4-0F87-6B7214F576B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07988" y="6453336"/>
            <a:ext cx="431428" cy="14431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00" cap="all" spc="200" baseline="0"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210A7711-A09B-A7DF-EDC1-25B2ACC1DAC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" name="(c)" hidden="1">
            <a:extLst>
              <a:ext uri="{FF2B5EF4-FFF2-40B4-BE49-F238E27FC236}">
                <a16:creationId xmlns:a16="http://schemas.microsoft.com/office/drawing/2014/main" id="{0F3D7867-6A44-C468-46E1-53E64521406C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1925603" y="6891795"/>
            <a:ext cx="259687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Karkimedia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8" name="(logo)" descr="Z:\GRW (grow)\logot\copyright_grow.png" hidden="1">
            <a:extLst>
              <a:ext uri="{FF2B5EF4-FFF2-40B4-BE49-F238E27FC236}">
                <a16:creationId xmlns:a16="http://schemas.microsoft.com/office/drawing/2014/main" id="{66FA20B1-3F6A-75EF-5420-33AE81F2CEB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8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000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8620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50" r:id="rId4"/>
    <p:sldLayoutId id="2147483704" r:id="rId5"/>
    <p:sldLayoutId id="2147483664" r:id="rId6"/>
    <p:sldLayoutId id="2147483702" r:id="rId7"/>
    <p:sldLayoutId id="2147483665" r:id="rId8"/>
    <p:sldLayoutId id="2147483703" r:id="rId9"/>
    <p:sldLayoutId id="2147483721" r:id="rId10"/>
    <p:sldLayoutId id="2147483720" r:id="rId11"/>
    <p:sldLayoutId id="2147483722" r:id="rId12"/>
    <p:sldLayoutId id="2147483651" r:id="rId13"/>
    <p:sldLayoutId id="2147483662" r:id="rId14"/>
    <p:sldLayoutId id="2147483663" r:id="rId15"/>
    <p:sldLayoutId id="2147483687" r:id="rId16"/>
    <p:sldLayoutId id="2147483684" r:id="rId17"/>
    <p:sldLayoutId id="2147483685" r:id="rId18"/>
    <p:sldLayoutId id="2147483686" r:id="rId19"/>
    <p:sldLayoutId id="2147483666" r:id="rId20"/>
    <p:sldLayoutId id="2147483667" r:id="rId21"/>
    <p:sldLayoutId id="2147483668" r:id="rId22"/>
    <p:sldLayoutId id="2147483726" r:id="rId23"/>
    <p:sldLayoutId id="2147483652" r:id="rId24"/>
    <p:sldLayoutId id="2147483697" r:id="rId25"/>
    <p:sldLayoutId id="2147483653" r:id="rId26"/>
    <p:sldLayoutId id="2147483696" r:id="rId27"/>
    <p:sldLayoutId id="2147483654" r:id="rId28"/>
    <p:sldLayoutId id="2147483655" r:id="rId29"/>
    <p:sldLayoutId id="2147483717" r:id="rId30"/>
    <p:sldLayoutId id="2147483691" r:id="rId31"/>
    <p:sldLayoutId id="2147483692" r:id="rId32"/>
    <p:sldLayoutId id="2147483669" r:id="rId33"/>
    <p:sldLayoutId id="2147483672" r:id="rId34"/>
    <p:sldLayoutId id="2147483678" r:id="rId35"/>
    <p:sldLayoutId id="2147483679" r:id="rId36"/>
    <p:sldLayoutId id="2147483671" r:id="rId37"/>
    <p:sldLayoutId id="2147483673" r:id="rId38"/>
    <p:sldLayoutId id="2147483675" r:id="rId39"/>
    <p:sldLayoutId id="2147483716" r:id="rId40"/>
    <p:sldLayoutId id="2147483670" r:id="rId41"/>
    <p:sldLayoutId id="2147483674" r:id="rId42"/>
    <p:sldLayoutId id="2147483676" r:id="rId43"/>
    <p:sldLayoutId id="2147483677" r:id="rId44"/>
    <p:sldLayoutId id="2147483698" r:id="rId45"/>
    <p:sldLayoutId id="2147483699" r:id="rId46"/>
    <p:sldLayoutId id="2147483701" r:id="rId47"/>
    <p:sldLayoutId id="2147483700" r:id="rId48"/>
    <p:sldLayoutId id="2147483727" r:id="rId49"/>
    <p:sldLayoutId id="2147483728" r:id="rId50"/>
    <p:sldLayoutId id="2147483688" r:id="rId51"/>
    <p:sldLayoutId id="2147483689" r:id="rId52"/>
    <p:sldLayoutId id="2147483690" r:id="rId53"/>
    <p:sldLayoutId id="2147483682" r:id="rId54"/>
    <p:sldLayoutId id="2147483681" r:id="rId55"/>
    <p:sldLayoutId id="2147483683" r:id="rId56"/>
    <p:sldLayoutId id="2147483729" r:id="rId57"/>
    <p:sldLayoutId id="2147483730" r:id="rId58"/>
    <p:sldLayoutId id="2147483731" r:id="rId59"/>
    <p:sldLayoutId id="2147483732" r:id="rId60"/>
    <p:sldLayoutId id="2147483733" r:id="rId61"/>
    <p:sldLayoutId id="2147483734" r:id="rId62"/>
    <p:sldLayoutId id="2147483735" r:id="rId63"/>
    <p:sldLayoutId id="2147483693" r:id="rId64"/>
    <p:sldLayoutId id="2147483694" r:id="rId65"/>
    <p:sldLayoutId id="2147483695" r:id="rId66"/>
    <p:sldLayoutId id="2147483705" r:id="rId67"/>
    <p:sldLayoutId id="2147483718" r:id="rId68"/>
    <p:sldLayoutId id="2147483719" r:id="rId69"/>
    <p:sldLayoutId id="2147483724" r:id="rId70"/>
    <p:sldLayoutId id="2147483725" r:id="rId71"/>
    <p:sldLayoutId id="2147483723" r:id="rId72"/>
    <p:sldLayoutId id="2147483712" r:id="rId73"/>
    <p:sldLayoutId id="2147483713" r:id="rId74"/>
    <p:sldLayoutId id="2147483714" r:id="rId75"/>
    <p:sldLayoutId id="2147483715" r:id="rId76"/>
    <p:sldLayoutId id="2147483709" r:id="rId77"/>
    <p:sldLayoutId id="2147483710" r:id="rId78"/>
    <p:sldLayoutId id="2147483711" r:id="rId79"/>
    <p:sldLayoutId id="2147483706" r:id="rId80"/>
    <p:sldLayoutId id="2147483707" r:id="rId81"/>
    <p:sldLayoutId id="2147483708" r:id="rId82"/>
  </p:sldLayoutIdLst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  <p:hf hdr="0" ftr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2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71463" indent="-271463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2000" kern="1200">
          <a:solidFill>
            <a:schemeClr val="accent5"/>
          </a:solidFill>
          <a:latin typeface="+mn-lt"/>
          <a:ea typeface="+mn-ea"/>
          <a:cs typeface="+mn-cs"/>
        </a:defRPr>
      </a:lvl1pPr>
      <a:lvl2pPr marL="534988" indent="-263525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accent5"/>
          </a:solidFill>
          <a:latin typeface="+mn-lt"/>
          <a:ea typeface="+mn-ea"/>
          <a:cs typeface="+mn-cs"/>
        </a:defRPr>
      </a:lvl2pPr>
      <a:lvl3pPr marL="808038" indent="-27305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accent5"/>
          </a:solidFill>
          <a:latin typeface="+mn-lt"/>
          <a:ea typeface="+mn-ea"/>
          <a:cs typeface="+mn-cs"/>
        </a:defRPr>
      </a:lvl3pPr>
      <a:lvl4pPr marL="1079500" indent="-271463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tabLst/>
        <a:defRPr sz="1400" kern="1200">
          <a:solidFill>
            <a:schemeClr val="accent5"/>
          </a:solidFill>
          <a:latin typeface="+mn-lt"/>
          <a:ea typeface="+mn-ea"/>
          <a:cs typeface="+mn-cs"/>
        </a:defRPr>
      </a:lvl4pPr>
      <a:lvl5pPr marL="1343025" indent="-263525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6pPr>
      <a:lvl7pPr marL="1885950" indent="-271463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7pPr>
      <a:lvl8pPr marL="2149475" indent="-263525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8pPr>
      <a:lvl9pPr marL="2422525" indent="-27305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3840" userDrawn="1">
          <p15:clr>
            <a:srgbClr val="F26B43"/>
          </p15:clr>
        </p15:guide>
        <p15:guide id="3" orient="horz" pos="2160" userDrawn="1">
          <p15:clr>
            <a:srgbClr val="F26B43"/>
          </p15:clr>
        </p15:guide>
        <p15:guide id="4" orient="horz" pos="255" userDrawn="1">
          <p15:clr>
            <a:srgbClr val="F26B43"/>
          </p15:clr>
        </p15:guide>
        <p15:guide id="5" orient="horz" pos="3929" userDrawn="1">
          <p15:clr>
            <a:srgbClr val="F26B43"/>
          </p15:clr>
        </p15:guide>
        <p15:guide id="8" orient="horz" pos="935" userDrawn="1">
          <p15:clr>
            <a:srgbClr val="F26B43"/>
          </p15:clr>
        </p15:guide>
        <p15:guide id="9" pos="7423" userDrawn="1">
          <p15:clr>
            <a:srgbClr val="F26B43"/>
          </p15:clr>
        </p15:guide>
        <p15:guide id="10" pos="257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ulukko 5">
            <a:extLst>
              <a:ext uri="{FF2B5EF4-FFF2-40B4-BE49-F238E27FC236}">
                <a16:creationId xmlns:a16="http://schemas.microsoft.com/office/drawing/2014/main" id="{2D3E097B-2F58-B7C5-0C20-24C93FAD46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3555434"/>
              </p:ext>
            </p:extLst>
          </p:nvPr>
        </p:nvGraphicFramePr>
        <p:xfrm>
          <a:off x="875420" y="440668"/>
          <a:ext cx="10441160" cy="5671104"/>
        </p:xfrm>
        <a:graphic>
          <a:graphicData uri="http://schemas.openxmlformats.org/drawingml/2006/table">
            <a:tbl>
              <a:tblPr/>
              <a:tblGrid>
                <a:gridCol w="2193032">
                  <a:extLst>
                    <a:ext uri="{9D8B030D-6E8A-4147-A177-3AD203B41FA5}">
                      <a16:colId xmlns:a16="http://schemas.microsoft.com/office/drawing/2014/main" val="2813906184"/>
                    </a:ext>
                  </a:extLst>
                </a:gridCol>
                <a:gridCol w="2154217">
                  <a:extLst>
                    <a:ext uri="{9D8B030D-6E8A-4147-A177-3AD203B41FA5}">
                      <a16:colId xmlns:a16="http://schemas.microsoft.com/office/drawing/2014/main" val="1164119786"/>
                    </a:ext>
                  </a:extLst>
                </a:gridCol>
                <a:gridCol w="1940736">
                  <a:extLst>
                    <a:ext uri="{9D8B030D-6E8A-4147-A177-3AD203B41FA5}">
                      <a16:colId xmlns:a16="http://schemas.microsoft.com/office/drawing/2014/main" val="4269919792"/>
                    </a:ext>
                  </a:extLst>
                </a:gridCol>
                <a:gridCol w="2057180">
                  <a:extLst>
                    <a:ext uri="{9D8B030D-6E8A-4147-A177-3AD203B41FA5}">
                      <a16:colId xmlns:a16="http://schemas.microsoft.com/office/drawing/2014/main" val="746437148"/>
                    </a:ext>
                  </a:extLst>
                </a:gridCol>
                <a:gridCol w="2095995">
                  <a:extLst>
                    <a:ext uri="{9D8B030D-6E8A-4147-A177-3AD203B41FA5}">
                      <a16:colId xmlns:a16="http://schemas.microsoft.com/office/drawing/2014/main" val="967412514"/>
                    </a:ext>
                  </a:extLst>
                </a:gridCol>
              </a:tblGrid>
              <a:tr h="520124">
                <a:tc>
                  <a:txBody>
                    <a:bodyPr/>
                    <a:lstStyle/>
                    <a:p>
                      <a:pPr algn="l" fontAlgn="ctr"/>
                      <a:r>
                        <a:rPr lang="fi-FI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LEHTI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fi-FI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SIVUSTO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fi-FI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MARKKINA-ALUE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DIGISISÄLLÖT </a:t>
                      </a:r>
                    </a:p>
                    <a:p>
                      <a:pPr algn="ctr" fontAlgn="ctr"/>
                      <a:r>
                        <a:rPr lang="fi-FI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PÄIVÄTAVOITTAVUUS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DIGISISÄLLÖT </a:t>
                      </a:r>
                    </a:p>
                    <a:p>
                      <a:pPr algn="ctr" fontAlgn="ctr"/>
                      <a:r>
                        <a:rPr lang="fi-FI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VIIKKOTAVOITTAVUUS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2829872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Helsingin Sanomat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hs.fi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Pääkaupunkiseutu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1 068 700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1 735 500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881336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Aamulehti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aamulehti.fi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Tampere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210 200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508 800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0234264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Maaseudun Tulevaisuus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MT.FI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Koko Suomi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122 300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345 800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1603853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Keskisuomalainen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ksml.fi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Jyväskylä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135 800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335 700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4143086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Turun Sanomat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ts.fi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Turku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121 700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297 200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8810970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Kaleva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kaleva.fi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Oulu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132 400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288 400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2391486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Satakunnan Kansa Länsi-Suomi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satakunnankansa.fi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Pori-Rauma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128 000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254 300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5644493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Savon Sanomat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savonsanomat.fi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Kuopio-Varkaus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107 900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250 100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7598942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Etelä-Suomen Sanomat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ess.fi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Lahti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82 000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189 600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2036179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Ilkka-Pohjalainen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ilkkapohjalainen.fi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Seinäjoki-Vaasa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73 800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141 500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2140943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Lapin Kansa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lapinkansa.fi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Rovaniemi / Kemi-Tornio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56 100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128 600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0571662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Karjalainen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karjalainen.fi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Joensuu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59 800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121 200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4025177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Hufvudstadsbladet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hbl.fi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Pääkaupunkiseutu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57 400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118 500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8741126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Keskipohjanmaa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keskipohjanmaa.fi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Kokkola-Pietarsaari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49 800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101 600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5074830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Kouvolan Sanomat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kouvolansanomat.fi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Kouvola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46 700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91 400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0608896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Etelä-Saimaa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esaimaa.fi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Lappeenranta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40 400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87 700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3149809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Keski-Uusimaa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keski-uusimaa.fi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Tuusula-Kerava-Järvenpää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28 600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85 200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7331893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Länsi-Savo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lansi-savo.fi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Mikkeli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38 000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82 500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296996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Itä-Savo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ita-savo.fi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Savonlinna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34 400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77 500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6644409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Kymen Sanomat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kymensanomat.fi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Kotka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36 900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73 700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7124724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Aamuposti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aamuposti.fi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Hyvinkää-Riihimäki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28 000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72 500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4804492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Salon Seudun Sanomat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sss.fi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Salo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30 500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71 900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6847297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Kainuun Sanomat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kainuunsanomat.fi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Kajaani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31 400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68 700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016982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Hämeen Sanomat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hameensanomat.fi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Hämeenlinna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24 700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58 800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4978715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Vasabladet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vasabladet.fi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Vaasa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34 800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58 000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213768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Uusimaa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uusimaa.fi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Porvoo-Loviisa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17 400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52 500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096756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fi-FI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Österbottens</a:t>
                      </a:r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fi-FI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Tidning</a:t>
                      </a:r>
                      <a:endParaRPr lang="fi-FI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osterbottenstidning.fi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Kokkola-Pietarsaari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25 500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38 300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7106222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Länsi-Uusimaa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lansi-uusimaa.fi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Lohja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11 200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33 500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1780408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Forssan Lehti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forssanlehti.fi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Forssa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12 200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23 000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553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Åbo </a:t>
                      </a:r>
                      <a:r>
                        <a:rPr lang="fi-FI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Underrättelsen</a:t>
                      </a:r>
                      <a:endParaRPr lang="fi-FI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au.fi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Turku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10 200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20 200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2903407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fi-FI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Syd-Österbotten</a:t>
                      </a:r>
                      <a:endParaRPr lang="fi-FI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sydin.fi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Vaasa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  6 000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10 800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6198182"/>
                  </a:ext>
                </a:extLst>
              </a:tr>
              <a:tr h="15278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Itä-Häme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itahame.fi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Lahti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  5 000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      10 500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9855544"/>
                  </a:ext>
                </a:extLst>
              </a:tr>
              <a:tr h="262020"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KÄRKIMEDIA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fi-FI" sz="9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fi-FI" sz="9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2 068 600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                                 2 931 000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0151302"/>
                  </a:ext>
                </a:extLst>
              </a:tr>
            </a:tbl>
          </a:graphicData>
        </a:graphic>
      </p:graphicFrame>
      <p:sp>
        <p:nvSpPr>
          <p:cNvPr id="2" name="Tekstiruutu 1">
            <a:extLst>
              <a:ext uri="{FF2B5EF4-FFF2-40B4-BE49-F238E27FC236}">
                <a16:creationId xmlns:a16="http://schemas.microsoft.com/office/drawing/2014/main" id="{11DDC6C8-684E-C4A8-9939-74F23E70404C}"/>
              </a:ext>
            </a:extLst>
          </p:cNvPr>
          <p:cNvSpPr txBox="1"/>
          <p:nvPr/>
        </p:nvSpPr>
        <p:spPr>
          <a:xfrm>
            <a:off x="191344" y="6597353"/>
            <a:ext cx="158417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i-FI" sz="900" dirty="0"/>
              <a:t>KMT 2023</a:t>
            </a:r>
          </a:p>
        </p:txBody>
      </p:sp>
    </p:spTree>
    <p:extLst>
      <p:ext uri="{BB962C8B-B14F-4D97-AF65-F5344CB8AC3E}">
        <p14:creationId xmlns:p14="http://schemas.microsoft.com/office/powerpoint/2010/main" val="3864398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theme/theme1.xml><?xml version="1.0" encoding="utf-8"?>
<a:theme xmlns:a="http://schemas.openxmlformats.org/drawingml/2006/main" name="Kärkimedia">
  <a:themeElements>
    <a:clrScheme name="Kärkimedia">
      <a:dk1>
        <a:srgbClr val="000000"/>
      </a:dk1>
      <a:lt1>
        <a:srgbClr val="FFFFFF"/>
      </a:lt1>
      <a:dk2>
        <a:srgbClr val="626366"/>
      </a:dk2>
      <a:lt2>
        <a:srgbClr val="CDE9F0"/>
      </a:lt2>
      <a:accent1>
        <a:srgbClr val="00A1BE"/>
      </a:accent1>
      <a:accent2>
        <a:srgbClr val="F29281"/>
      </a:accent2>
      <a:accent3>
        <a:srgbClr val="F9CBC6"/>
      </a:accent3>
      <a:accent4>
        <a:srgbClr val="7FCCE1"/>
      </a:accent4>
      <a:accent5>
        <a:srgbClr val="1B2B3E"/>
      </a:accent5>
      <a:accent6>
        <a:srgbClr val="7589A8"/>
      </a:accent6>
      <a:hlink>
        <a:srgbClr val="1B2B3E"/>
      </a:hlink>
      <a:folHlink>
        <a:srgbClr val="1B2B3E"/>
      </a:folHlink>
    </a:clrScheme>
    <a:fontScheme name="Kärkimedia 2022">
      <a:majorFont>
        <a:latin typeface="Nunito"/>
        <a:ea typeface=""/>
        <a:cs typeface=""/>
      </a:majorFont>
      <a:minorFont>
        <a:latin typeface="Nuni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Esitys7" id="{E2C9DEB0-D59C-C844-ABF3-28EA71788BB4}" vid="{73DF96AE-DA7B-9F4D-8E09-07DA7C04922E}"/>
    </a:ext>
  </a:extLst>
</a:theme>
</file>

<file path=ppt/theme/theme2.xml><?xml version="1.0" encoding="utf-8"?>
<a:theme xmlns:a="http://schemas.openxmlformats.org/drawingml/2006/main" name="Office Theme">
  <a:themeElements>
    <a:clrScheme name="Kärkimedia">
      <a:dk1>
        <a:srgbClr val="000000"/>
      </a:dk1>
      <a:lt1>
        <a:srgbClr val="FFFFFF"/>
      </a:lt1>
      <a:dk2>
        <a:srgbClr val="626366"/>
      </a:dk2>
      <a:lt2>
        <a:srgbClr val="CDE9F0"/>
      </a:lt2>
      <a:accent1>
        <a:srgbClr val="00A1BE"/>
      </a:accent1>
      <a:accent2>
        <a:srgbClr val="F29281"/>
      </a:accent2>
      <a:accent3>
        <a:srgbClr val="F9CBC6"/>
      </a:accent3>
      <a:accent4>
        <a:srgbClr val="7FCCE1"/>
      </a:accent4>
      <a:accent5>
        <a:srgbClr val="1B2B3E"/>
      </a:accent5>
      <a:accent6>
        <a:srgbClr val="7589A8"/>
      </a:accent6>
      <a:hlink>
        <a:srgbClr val="1B2B3E"/>
      </a:hlink>
      <a:folHlink>
        <a:srgbClr val="1B2B3E"/>
      </a:folHlink>
    </a:clrScheme>
    <a:fontScheme name="Kärkimedia 2022">
      <a:majorFont>
        <a:latin typeface="Nunito"/>
        <a:ea typeface=""/>
        <a:cs typeface=""/>
      </a:majorFont>
      <a:minorFont>
        <a:latin typeface="Nuni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Kärkimedia">
      <a:dk1>
        <a:srgbClr val="000000"/>
      </a:dk1>
      <a:lt1>
        <a:srgbClr val="FFFFFF"/>
      </a:lt1>
      <a:dk2>
        <a:srgbClr val="626366"/>
      </a:dk2>
      <a:lt2>
        <a:srgbClr val="CDE9F0"/>
      </a:lt2>
      <a:accent1>
        <a:srgbClr val="00A1BE"/>
      </a:accent1>
      <a:accent2>
        <a:srgbClr val="F29281"/>
      </a:accent2>
      <a:accent3>
        <a:srgbClr val="F9CBC6"/>
      </a:accent3>
      <a:accent4>
        <a:srgbClr val="7FCCE1"/>
      </a:accent4>
      <a:accent5>
        <a:srgbClr val="1B2B3E"/>
      </a:accent5>
      <a:accent6>
        <a:srgbClr val="7589A8"/>
      </a:accent6>
      <a:hlink>
        <a:srgbClr val="1B2B3E"/>
      </a:hlink>
      <a:folHlink>
        <a:srgbClr val="1B2B3E"/>
      </a:folHlink>
    </a:clrScheme>
    <a:fontScheme name="Kärkimedia 2022">
      <a:majorFont>
        <a:latin typeface="Nunito"/>
        <a:ea typeface=""/>
        <a:cs typeface=""/>
      </a:majorFont>
      <a:minorFont>
        <a:latin typeface="Nuni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186</TotalTime>
  <Words>426</Words>
  <Application>Microsoft Office PowerPoint</Application>
  <PresentationFormat>Laajakuva</PresentationFormat>
  <Paragraphs>171</Paragraphs>
  <Slides>1</Slides>
  <Notes>0</Notes>
  <HiddenSlides>0</HiddenSlides>
  <MMClips>0</MMClips>
  <ScaleCrop>false</ScaleCrop>
  <HeadingPairs>
    <vt:vector size="6" baseType="variant">
      <vt:variant>
        <vt:lpstr>Käytetyt fontit</vt:lpstr>
      </vt:variant>
      <vt:variant>
        <vt:i4>2</vt:i4>
      </vt:variant>
      <vt:variant>
        <vt:lpstr>Teema</vt:lpstr>
      </vt:variant>
      <vt:variant>
        <vt:i4>1</vt:i4>
      </vt:variant>
      <vt:variant>
        <vt:lpstr>Dian otsikot</vt:lpstr>
      </vt:variant>
      <vt:variant>
        <vt:i4>1</vt:i4>
      </vt:variant>
    </vt:vector>
  </HeadingPairs>
  <TitlesOfParts>
    <vt:vector size="4" baseType="lpstr">
      <vt:lpstr>Arial</vt:lpstr>
      <vt:lpstr>Nunito</vt:lpstr>
      <vt:lpstr>Kärkimedia</vt:lpstr>
      <vt:lpstr>PowerPoint-esitys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PowerPoint-esitys</dc:title>
  <dc:creator>Minna Haapala</dc:creator>
  <cp:lastModifiedBy>Marja Jäälinna</cp:lastModifiedBy>
  <cp:revision>3</cp:revision>
  <dcterms:created xsi:type="dcterms:W3CDTF">2023-09-22T09:27:16Z</dcterms:created>
  <dcterms:modified xsi:type="dcterms:W3CDTF">2024-01-11T10:18:35Z</dcterms:modified>
</cp:coreProperties>
</file>